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96"/>
  </p:notesMasterIdLst>
  <p:sldIdLst>
    <p:sldId id="276" r:id="rId2"/>
    <p:sldId id="260" r:id="rId3"/>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7" r:id="rId22"/>
    <p:sldId id="278" r:id="rId23"/>
    <p:sldId id="279" r:id="rId24"/>
    <p:sldId id="280" r:id="rId25"/>
    <p:sldId id="282" r:id="rId26"/>
    <p:sldId id="317" r:id="rId27"/>
    <p:sldId id="318" r:id="rId28"/>
    <p:sldId id="319" r:id="rId29"/>
    <p:sldId id="320" r:id="rId30"/>
    <p:sldId id="321" r:id="rId31"/>
    <p:sldId id="322" r:id="rId32"/>
    <p:sldId id="324" r:id="rId33"/>
    <p:sldId id="326" r:id="rId34"/>
    <p:sldId id="327" r:id="rId35"/>
    <p:sldId id="294" r:id="rId36"/>
    <p:sldId id="295" r:id="rId37"/>
    <p:sldId id="296" r:id="rId38"/>
    <p:sldId id="297" r:id="rId39"/>
    <p:sldId id="298" r:id="rId40"/>
    <p:sldId id="299" r:id="rId41"/>
    <p:sldId id="300" r:id="rId42"/>
    <p:sldId id="301" r:id="rId43"/>
    <p:sldId id="302" r:id="rId44"/>
    <p:sldId id="303" r:id="rId45"/>
    <p:sldId id="371" r:id="rId46"/>
    <p:sldId id="304" r:id="rId47"/>
    <p:sldId id="305" r:id="rId48"/>
    <p:sldId id="306" r:id="rId49"/>
    <p:sldId id="307" r:id="rId50"/>
    <p:sldId id="308" r:id="rId51"/>
    <p:sldId id="312" r:id="rId52"/>
    <p:sldId id="313" r:id="rId53"/>
    <p:sldId id="314" r:id="rId54"/>
    <p:sldId id="328" r:id="rId55"/>
    <p:sldId id="329" r:id="rId56"/>
    <p:sldId id="332" r:id="rId57"/>
    <p:sldId id="333" r:id="rId58"/>
    <p:sldId id="334" r:id="rId59"/>
    <p:sldId id="372" r:id="rId60"/>
    <p:sldId id="335" r:id="rId61"/>
    <p:sldId id="336" r:id="rId62"/>
    <p:sldId id="337" r:id="rId63"/>
    <p:sldId id="338" r:id="rId64"/>
    <p:sldId id="339" r:id="rId65"/>
    <p:sldId id="340" r:id="rId66"/>
    <p:sldId id="373" r:id="rId67"/>
    <p:sldId id="341" r:id="rId68"/>
    <p:sldId id="342" r:id="rId69"/>
    <p:sldId id="343" r:id="rId70"/>
    <p:sldId id="344" r:id="rId71"/>
    <p:sldId id="345" r:id="rId72"/>
    <p:sldId id="346" r:id="rId73"/>
    <p:sldId id="347" r:id="rId74"/>
    <p:sldId id="369"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3" r:id="rId89"/>
    <p:sldId id="364" r:id="rId90"/>
    <p:sldId id="365" r:id="rId91"/>
    <p:sldId id="366" r:id="rId92"/>
    <p:sldId id="367" r:id="rId93"/>
    <p:sldId id="368" r:id="rId94"/>
    <p:sldId id="370" r:id="rId9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593" autoAdjust="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_rels/data29.xml.rels><?xml version="1.0" encoding="UTF-8" standalone="yes"?>
<Relationships xmlns="http://schemas.openxmlformats.org/package/2006/relationships"><Relationship Id="rId1" Type="http://schemas.openxmlformats.org/officeDocument/2006/relationships/image" Target="../media/image2.png"/></Relationships>
</file>

<file path=ppt/diagrams/_rels/data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_rels/drawing29.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DC897-069E-430A-BA08-346E05955FEF}" type="doc">
      <dgm:prSet loTypeId="urn:microsoft.com/office/officeart/2005/8/layout/arrow3" loCatId="relationship" qsTypeId="urn:microsoft.com/office/officeart/2005/8/quickstyle/3d2#1" qsCatId="3D" csTypeId="urn:microsoft.com/office/officeart/2005/8/colors/accent1_2" csCatId="accent1" phldr="1"/>
      <dgm:spPr/>
      <dgm:t>
        <a:bodyPr/>
        <a:lstStyle/>
        <a:p>
          <a:pPr rtl="1"/>
          <a:endParaRPr lang="fa-IR"/>
        </a:p>
      </dgm:t>
    </dgm:pt>
    <dgm:pt modelId="{EF06D283-885B-4685-8510-1D269DA2C8B3}">
      <dgm:prSet>
        <dgm:style>
          <a:lnRef idx="1">
            <a:schemeClr val="accent4"/>
          </a:lnRef>
          <a:fillRef idx="2">
            <a:schemeClr val="accent4"/>
          </a:fillRef>
          <a:effectRef idx="1">
            <a:schemeClr val="accent4"/>
          </a:effectRef>
          <a:fontRef idx="minor">
            <a:schemeClr val="dk1"/>
          </a:fontRef>
        </dgm:style>
      </dgm:prSet>
      <dgm:spPr>
        <a:solidFill>
          <a:schemeClr val="tx2">
            <a:lumMod val="20000"/>
            <a:lumOff val="80000"/>
          </a:schemeClr>
        </a:solidFill>
        <a:ln/>
      </dgm:spPr>
      <dgm:t>
        <a:bodyPr/>
        <a:lstStyle/>
        <a:p>
          <a:pPr rtl="1"/>
          <a:r>
            <a:rPr lang="fa-IR" b="1" u="sng" dirty="0" smtClean="0">
              <a:solidFill>
                <a:schemeClr val="accent2">
                  <a:lumMod val="75000"/>
                </a:schemeClr>
              </a:solidFill>
            </a:rPr>
            <a:t>نمودار سازماني :</a:t>
          </a:r>
          <a:r>
            <a:rPr lang="en-US" dirty="0" smtClean="0">
              <a:solidFill>
                <a:schemeClr val="accent2">
                  <a:lumMod val="75000"/>
                </a:schemeClr>
              </a:solidFill>
            </a:rPr>
            <a:t/>
          </a:r>
          <a:br>
            <a:rPr lang="en-US" dirty="0" smtClean="0">
              <a:solidFill>
                <a:schemeClr val="accent2">
                  <a:lumMod val="75000"/>
                </a:schemeClr>
              </a:solidFill>
            </a:rPr>
          </a:br>
          <a:r>
            <a:rPr lang="en-US" b="1" dirty="0" smtClean="0">
              <a:solidFill>
                <a:schemeClr val="accent2">
                  <a:lumMod val="75000"/>
                </a:schemeClr>
              </a:solidFill>
            </a:rPr>
            <a:t> </a:t>
          </a:r>
          <a:r>
            <a:rPr lang="en-US" dirty="0" smtClean="0">
              <a:solidFill>
                <a:schemeClr val="accent2">
                  <a:lumMod val="75000"/>
                </a:schemeClr>
              </a:solidFill>
            </a:rPr>
            <a:t/>
          </a:r>
          <a:br>
            <a:rPr lang="en-US" dirty="0" smtClean="0">
              <a:solidFill>
                <a:schemeClr val="accent2">
                  <a:lumMod val="75000"/>
                </a:schemeClr>
              </a:solidFill>
            </a:rPr>
          </a:br>
          <a:r>
            <a:rPr lang="fa-IR" dirty="0" smtClean="0">
              <a:solidFill>
                <a:schemeClr val="accent2">
                  <a:lumMod val="75000"/>
                </a:schemeClr>
              </a:solidFill>
            </a:rPr>
            <a:t> </a:t>
          </a:r>
          <a:r>
            <a:rPr lang="en-US" dirty="0" smtClean="0">
              <a:solidFill>
                <a:schemeClr val="accent2">
                  <a:lumMod val="75000"/>
                </a:schemeClr>
              </a:solidFill>
            </a:rPr>
            <a:t/>
          </a:r>
          <a:br>
            <a:rPr lang="en-US" dirty="0" smtClean="0">
              <a:solidFill>
                <a:schemeClr val="accent2">
                  <a:lumMod val="75000"/>
                </a:schemeClr>
              </a:solidFill>
            </a:rPr>
          </a:br>
          <a:r>
            <a:rPr lang="fa-IR" dirty="0" smtClean="0">
              <a:solidFill>
                <a:schemeClr val="accent2">
                  <a:lumMod val="75000"/>
                </a:schemeClr>
              </a:solidFill>
            </a:rPr>
            <a:t>الگو يا طرحي براي نشان دادن سلسله مراتب اختيارات و ارتباطات بخش ها و </a:t>
          </a:r>
          <a:r>
            <a:rPr lang="en-US" dirty="0" smtClean="0">
              <a:solidFill>
                <a:schemeClr val="accent2">
                  <a:lumMod val="75000"/>
                </a:schemeClr>
              </a:solidFill>
            </a:rPr>
            <a:t/>
          </a:r>
          <a:br>
            <a:rPr lang="en-US" dirty="0" smtClean="0">
              <a:solidFill>
                <a:schemeClr val="accent2">
                  <a:lumMod val="75000"/>
                </a:schemeClr>
              </a:solidFill>
            </a:rPr>
          </a:br>
          <a:r>
            <a:rPr lang="fa-IR" dirty="0" smtClean="0">
              <a:solidFill>
                <a:schemeClr val="accent2">
                  <a:lumMod val="75000"/>
                </a:schemeClr>
              </a:solidFill>
            </a:rPr>
            <a:t>رابطه كاري بين قسمت ها مي باشد .</a:t>
          </a:r>
          <a:r>
            <a:rPr lang="en-US" dirty="0" smtClean="0">
              <a:solidFill>
                <a:schemeClr val="accent2">
                  <a:lumMod val="75000"/>
                </a:schemeClr>
              </a:solidFill>
            </a:rPr>
            <a:t/>
          </a:r>
          <a:br>
            <a:rPr lang="en-US" dirty="0" smtClean="0">
              <a:solidFill>
                <a:schemeClr val="accent2">
                  <a:lumMod val="75000"/>
                </a:schemeClr>
              </a:solidFill>
            </a:rPr>
          </a:br>
          <a:endParaRPr lang="fa-IR" dirty="0">
            <a:solidFill>
              <a:schemeClr val="accent2">
                <a:lumMod val="75000"/>
              </a:schemeClr>
            </a:solidFill>
          </a:endParaRPr>
        </a:p>
      </dgm:t>
    </dgm:pt>
    <dgm:pt modelId="{13FADFF0-0B62-44E0-B7D7-64570ED0782A}" type="parTrans" cxnId="{A544ED85-BA04-4EA0-BF17-25D88E978558}">
      <dgm:prSet/>
      <dgm:spPr/>
      <dgm:t>
        <a:bodyPr/>
        <a:lstStyle/>
        <a:p>
          <a:pPr rtl="1"/>
          <a:endParaRPr lang="fa-IR"/>
        </a:p>
      </dgm:t>
    </dgm:pt>
    <dgm:pt modelId="{38D64DB8-CD17-40ED-83F3-ECE7E543631C}" type="sibTrans" cxnId="{A544ED85-BA04-4EA0-BF17-25D88E978558}">
      <dgm:prSet/>
      <dgm:spPr/>
      <dgm:t>
        <a:bodyPr/>
        <a:lstStyle/>
        <a:p>
          <a:pPr rtl="1"/>
          <a:endParaRPr lang="fa-IR"/>
        </a:p>
      </dgm:t>
    </dgm:pt>
    <dgm:pt modelId="{EE22E382-58E8-4E25-9919-35031A872563}" type="pres">
      <dgm:prSet presAssocID="{65CDC897-069E-430A-BA08-346E05955FEF}" presName="compositeShape" presStyleCnt="0">
        <dgm:presLayoutVars>
          <dgm:chMax val="2"/>
          <dgm:dir/>
          <dgm:resizeHandles val="exact"/>
        </dgm:presLayoutVars>
      </dgm:prSet>
      <dgm:spPr/>
      <dgm:t>
        <a:bodyPr/>
        <a:lstStyle/>
        <a:p>
          <a:pPr rtl="1"/>
          <a:endParaRPr lang="fa-IR"/>
        </a:p>
      </dgm:t>
    </dgm:pt>
    <dgm:pt modelId="{EF7AB519-5A66-4793-9327-78231A74C91B}" type="pres">
      <dgm:prSet presAssocID="{EF06D283-885B-4685-8510-1D269DA2C8B3}" presName="downArrow" presStyleLbl="node1" presStyleIdx="0" presStyleCnt="1" custScaleY="95951" custLinFactNeighborX="-1270" custLinFactNeighborY="5424"/>
      <dgm:spPr>
        <a:effectLst>
          <a:glow rad="228600">
            <a:schemeClr val="accent1">
              <a:satMod val="175000"/>
              <a:alpha val="40000"/>
            </a:schemeClr>
          </a:glow>
          <a:outerShdw blurRad="76200" dir="13500000" sy="23000" kx="1200000" algn="br" rotWithShape="0">
            <a:prstClr val="black">
              <a:alpha val="20000"/>
            </a:prstClr>
          </a:outerShdw>
        </a:effectLst>
        <a:scene3d>
          <a:camera prst="orthographicFront"/>
          <a:lightRig rig="threePt" dir="t">
            <a:rot lat="0" lon="0" rev="7500000"/>
          </a:lightRig>
        </a:scene3d>
        <a:sp3d prstMaterial="plastic">
          <a:bevelT w="127000" h="25400" prst="relaxedInset"/>
        </a:sp3d>
      </dgm:spPr>
      <dgm:t>
        <a:bodyPr/>
        <a:lstStyle/>
        <a:p>
          <a:pPr rtl="1"/>
          <a:endParaRPr lang="fa-IR"/>
        </a:p>
      </dgm:t>
    </dgm:pt>
    <dgm:pt modelId="{97EBA8CD-22D2-4C00-AD6F-38F8937BEFA5}" type="pres">
      <dgm:prSet presAssocID="{EF06D283-885B-4685-8510-1D269DA2C8B3}" presName="downArrowText" presStyleLbl="revTx" presStyleIdx="0" presStyleCnt="1">
        <dgm:presLayoutVars>
          <dgm:bulletEnabled val="1"/>
        </dgm:presLayoutVars>
      </dgm:prSet>
      <dgm:spPr/>
      <dgm:t>
        <a:bodyPr/>
        <a:lstStyle/>
        <a:p>
          <a:pPr rtl="1"/>
          <a:endParaRPr lang="fa-IR"/>
        </a:p>
      </dgm:t>
    </dgm:pt>
  </dgm:ptLst>
  <dgm:cxnLst>
    <dgm:cxn modelId="{24F3F081-B516-49B7-95D2-FE9328D2E8CD}" type="presOf" srcId="{EF06D283-885B-4685-8510-1D269DA2C8B3}" destId="{97EBA8CD-22D2-4C00-AD6F-38F8937BEFA5}" srcOrd="0" destOrd="0" presId="urn:microsoft.com/office/officeart/2005/8/layout/arrow3"/>
    <dgm:cxn modelId="{305BDA99-61F6-4549-A040-76966A7D395C}" type="presOf" srcId="{65CDC897-069E-430A-BA08-346E05955FEF}" destId="{EE22E382-58E8-4E25-9919-35031A872563}" srcOrd="0" destOrd="0" presId="urn:microsoft.com/office/officeart/2005/8/layout/arrow3"/>
    <dgm:cxn modelId="{A544ED85-BA04-4EA0-BF17-25D88E978558}" srcId="{65CDC897-069E-430A-BA08-346E05955FEF}" destId="{EF06D283-885B-4685-8510-1D269DA2C8B3}" srcOrd="0" destOrd="0" parTransId="{13FADFF0-0B62-44E0-B7D7-64570ED0782A}" sibTransId="{38D64DB8-CD17-40ED-83F3-ECE7E543631C}"/>
    <dgm:cxn modelId="{0E9EA080-FB63-4A30-BA1F-21F3F10BBB66}" type="presParOf" srcId="{EE22E382-58E8-4E25-9919-35031A872563}" destId="{EF7AB519-5A66-4793-9327-78231A74C91B}" srcOrd="0" destOrd="0" presId="urn:microsoft.com/office/officeart/2005/8/layout/arrow3"/>
    <dgm:cxn modelId="{25183E12-FA11-41BB-B3DB-01F0FEDEC2E5}" type="presParOf" srcId="{EE22E382-58E8-4E25-9919-35031A872563}" destId="{97EBA8CD-22D2-4C00-AD6F-38F8937BEFA5}" srcOrd="1" destOrd="0" presId="urn:microsoft.com/office/officeart/2005/8/layout/arrow3"/>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83825B-49E7-45ED-9724-9C055682E989}" type="doc">
      <dgm:prSet loTypeId="urn:microsoft.com/office/officeart/2005/8/layout/pyramid2" loCatId="list" qsTypeId="urn:microsoft.com/office/officeart/2005/8/quickstyle/simple3" qsCatId="simple" csTypeId="urn:microsoft.com/office/officeart/2005/8/colors/accent1_2" csCatId="accent1" phldr="1"/>
      <dgm:spPr/>
    </dgm:pt>
    <dgm:pt modelId="{3E74C97F-74D6-47F6-8F92-2FEC11B6F188}">
      <dgm:prSet phldrT="[Text]" custT="1">
        <dgm:style>
          <a:lnRef idx="2">
            <a:schemeClr val="accent3">
              <a:shade val="50000"/>
            </a:schemeClr>
          </a:lnRef>
          <a:fillRef idx="1">
            <a:schemeClr val="accent3"/>
          </a:fillRef>
          <a:effectRef idx="0">
            <a:schemeClr val="accent3"/>
          </a:effectRef>
          <a:fontRef idx="minor">
            <a:schemeClr val="lt1"/>
          </a:fontRef>
        </dgm:style>
      </dgm:prSet>
      <dgm:spPr>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gm:spPr>
      <dgm:t>
        <a:bodyPr/>
        <a:lstStyle/>
        <a:p>
          <a:pPr rtl="1"/>
          <a:r>
            <a:rPr lang="en-US" sz="1800" b="1" dirty="0" smtClean="0">
              <a:solidFill>
                <a:schemeClr val="bg1"/>
              </a:solidFill>
            </a:rPr>
            <a:t>Guest cycle</a:t>
          </a:r>
          <a:endParaRPr lang="en-US" sz="1800" dirty="0" smtClean="0">
            <a:solidFill>
              <a:schemeClr val="bg1"/>
            </a:solidFill>
          </a:endParaRPr>
        </a:p>
        <a:p>
          <a:pPr rtl="1"/>
          <a:r>
            <a:rPr lang="en-US" sz="1800" b="1" dirty="0" smtClean="0">
              <a:solidFill>
                <a:schemeClr val="tx1"/>
              </a:solidFill>
            </a:rPr>
            <a:t>- pre-arrival</a:t>
          </a:r>
          <a:endParaRPr lang="en-US" sz="1800" dirty="0" smtClean="0">
            <a:solidFill>
              <a:schemeClr val="tx1"/>
            </a:solidFill>
          </a:endParaRPr>
        </a:p>
        <a:p>
          <a:pPr rtl="1"/>
          <a:r>
            <a:rPr lang="en-US" sz="1800" b="1" dirty="0" smtClean="0">
              <a:solidFill>
                <a:schemeClr val="tx1"/>
              </a:solidFill>
            </a:rPr>
            <a:t>-</a:t>
          </a:r>
          <a:r>
            <a:rPr lang="en-US" sz="1800" b="1" dirty="0" smtClean="0">
              <a:solidFill>
                <a:schemeClr val="tx1"/>
              </a:solidFill>
            </a:rPr>
            <a:t>Arrival      </a:t>
          </a:r>
          <a:endParaRPr lang="en-US" sz="1800" dirty="0" smtClean="0">
            <a:solidFill>
              <a:schemeClr val="tx1"/>
            </a:solidFill>
          </a:endParaRPr>
        </a:p>
        <a:p>
          <a:pPr rtl="1"/>
          <a:r>
            <a:rPr lang="en-US" sz="1800" b="1" dirty="0" smtClean="0">
              <a:solidFill>
                <a:schemeClr val="tx1"/>
              </a:solidFill>
            </a:rPr>
            <a:t>- Occupancy</a:t>
          </a:r>
          <a:endParaRPr lang="en-US" sz="1800" dirty="0" smtClean="0">
            <a:solidFill>
              <a:schemeClr val="tx1"/>
            </a:solidFill>
          </a:endParaRPr>
        </a:p>
        <a:p>
          <a:pPr rtl="1"/>
          <a:r>
            <a:rPr lang="en-US" sz="1800" b="1" dirty="0" smtClean="0">
              <a:solidFill>
                <a:schemeClr val="tx1"/>
              </a:solidFill>
            </a:rPr>
            <a:t>-Departure</a:t>
          </a:r>
          <a:endParaRPr lang="fa-IR" sz="1800" dirty="0">
            <a:solidFill>
              <a:schemeClr val="tx1"/>
            </a:solidFill>
          </a:endParaRPr>
        </a:p>
      </dgm:t>
    </dgm:pt>
    <dgm:pt modelId="{FC134BA3-A8C6-4920-A45C-F50781903A4F}" type="parTrans" cxnId="{3486A857-F586-4679-8058-8022A5BCCB88}">
      <dgm:prSet/>
      <dgm:spPr/>
      <dgm:t>
        <a:bodyPr/>
        <a:lstStyle/>
        <a:p>
          <a:pPr rtl="1"/>
          <a:endParaRPr lang="fa-IR"/>
        </a:p>
      </dgm:t>
    </dgm:pt>
    <dgm:pt modelId="{016FE41B-F2BB-487E-AAAF-465DC71C99AD}" type="sibTrans" cxnId="{3486A857-F586-4679-8058-8022A5BCCB88}">
      <dgm:prSet/>
      <dgm:spPr/>
      <dgm:t>
        <a:bodyPr/>
        <a:lstStyle/>
        <a:p>
          <a:pPr rtl="1"/>
          <a:endParaRPr lang="fa-IR"/>
        </a:p>
      </dgm:t>
    </dgm:pt>
    <dgm:pt modelId="{3F2D8C50-C972-49F8-88B5-8B92066581C0}" type="pres">
      <dgm:prSet presAssocID="{8983825B-49E7-45ED-9724-9C055682E989}" presName="compositeShape" presStyleCnt="0">
        <dgm:presLayoutVars>
          <dgm:dir/>
          <dgm:resizeHandles/>
        </dgm:presLayoutVars>
      </dgm:prSet>
      <dgm:spPr/>
    </dgm:pt>
    <dgm:pt modelId="{FF929E0B-0F6A-44F9-BA30-62EF28A4E9EE}" type="pres">
      <dgm:prSet presAssocID="{8983825B-49E7-45ED-9724-9C055682E989}" presName="pyramid" presStyleLbl="node1" presStyleIdx="0" presStyleCnt="1" custScaleX="159896"/>
      <dgm:spPr>
        <a:ln>
          <a:noFill/>
        </a:ln>
        <a:effectLst>
          <a:glow rad="228600">
            <a:schemeClr val="accent6">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dgm:spPr>
    </dgm:pt>
    <dgm:pt modelId="{E2A5D8EF-2E8E-4AF4-AD04-B0A26C32EC13}" type="pres">
      <dgm:prSet presAssocID="{8983825B-49E7-45ED-9724-9C055682E989}" presName="theList" presStyleCnt="0"/>
      <dgm:spPr/>
    </dgm:pt>
    <dgm:pt modelId="{C9BB1139-E7F9-4A79-8E47-2F17886F09B3}" type="pres">
      <dgm:prSet presAssocID="{3E74C97F-74D6-47F6-8F92-2FEC11B6F188}" presName="aNode" presStyleLbl="fgAcc1" presStyleIdx="0" presStyleCnt="1" custScaleX="83058" custScaleY="43315" custLinFactY="-22092" custLinFactNeighborX="-45472" custLinFactNeighborY="-100000">
        <dgm:presLayoutVars>
          <dgm:bulletEnabled val="1"/>
        </dgm:presLayoutVars>
      </dgm:prSet>
      <dgm:spPr/>
      <dgm:t>
        <a:bodyPr/>
        <a:lstStyle/>
        <a:p>
          <a:pPr rtl="1"/>
          <a:endParaRPr lang="fa-IR"/>
        </a:p>
      </dgm:t>
    </dgm:pt>
    <dgm:pt modelId="{F20CF8A4-FCD6-49A6-BEF0-7DEE63F824E8}" type="pres">
      <dgm:prSet presAssocID="{3E74C97F-74D6-47F6-8F92-2FEC11B6F188}" presName="aSpace" presStyleCnt="0"/>
      <dgm:spPr/>
    </dgm:pt>
  </dgm:ptLst>
  <dgm:cxnLst>
    <dgm:cxn modelId="{3486A857-F586-4679-8058-8022A5BCCB88}" srcId="{8983825B-49E7-45ED-9724-9C055682E989}" destId="{3E74C97F-74D6-47F6-8F92-2FEC11B6F188}" srcOrd="0" destOrd="0" parTransId="{FC134BA3-A8C6-4920-A45C-F50781903A4F}" sibTransId="{016FE41B-F2BB-487E-AAAF-465DC71C99AD}"/>
    <dgm:cxn modelId="{A9D8F22A-9FAD-481F-B1B2-2BD663D86513}" type="presOf" srcId="{8983825B-49E7-45ED-9724-9C055682E989}" destId="{3F2D8C50-C972-49F8-88B5-8B92066581C0}" srcOrd="0" destOrd="0" presId="urn:microsoft.com/office/officeart/2005/8/layout/pyramid2"/>
    <dgm:cxn modelId="{0A375169-435A-4667-BBC1-402211524E1C}" type="presOf" srcId="{3E74C97F-74D6-47F6-8F92-2FEC11B6F188}" destId="{C9BB1139-E7F9-4A79-8E47-2F17886F09B3}" srcOrd="0" destOrd="0" presId="urn:microsoft.com/office/officeart/2005/8/layout/pyramid2"/>
    <dgm:cxn modelId="{621C9852-AAE0-4263-88E9-F3EF9726CCBE}" type="presParOf" srcId="{3F2D8C50-C972-49F8-88B5-8B92066581C0}" destId="{FF929E0B-0F6A-44F9-BA30-62EF28A4E9EE}" srcOrd="0" destOrd="0" presId="urn:microsoft.com/office/officeart/2005/8/layout/pyramid2"/>
    <dgm:cxn modelId="{53A362CE-0085-4986-9E4E-B7C72820C5CD}" type="presParOf" srcId="{3F2D8C50-C972-49F8-88B5-8B92066581C0}" destId="{E2A5D8EF-2E8E-4AF4-AD04-B0A26C32EC13}" srcOrd="1" destOrd="0" presId="urn:microsoft.com/office/officeart/2005/8/layout/pyramid2"/>
    <dgm:cxn modelId="{9939BDDA-6EDC-4DEA-9F28-DEAACD9E4AE3}" type="presParOf" srcId="{E2A5D8EF-2E8E-4AF4-AD04-B0A26C32EC13}" destId="{C9BB1139-E7F9-4A79-8E47-2F17886F09B3}" srcOrd="0" destOrd="0" presId="urn:microsoft.com/office/officeart/2005/8/layout/pyramid2"/>
    <dgm:cxn modelId="{6BE1C85E-0A25-4E86-AE33-E374465D72B2}" type="presParOf" srcId="{E2A5D8EF-2E8E-4AF4-AD04-B0A26C32EC13}" destId="{F20CF8A4-FCD6-49A6-BEF0-7DEE63F824E8}"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2549B7-D2A8-4812-B755-2609E76CD46E}"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fa-IR"/>
        </a:p>
      </dgm:t>
    </dgm:pt>
    <dgm:pt modelId="{DBCAEA83-D742-4A00-A031-E6BA6B2C6FE7}">
      <dgm:prSet phldrT="[Text]" custT="1">
        <dgm:style>
          <a:lnRef idx="1">
            <a:schemeClr val="accent3"/>
          </a:lnRef>
          <a:fillRef idx="3">
            <a:schemeClr val="accent3"/>
          </a:fillRef>
          <a:effectRef idx="2">
            <a:schemeClr val="accent3"/>
          </a:effectRef>
          <a:fontRef idx="minor">
            <a:schemeClr val="lt1"/>
          </a:fontRef>
        </dgm:style>
      </dgm:prSet>
      <dgm:spPr>
        <a:ln>
          <a:noFill/>
        </a:ln>
        <a:effectLst>
          <a:glow rad="228600">
            <a:schemeClr val="accent3">
              <a:satMod val="175000"/>
              <a:alpha val="40000"/>
            </a:schemeClr>
          </a:glow>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dgm:spPr>
      <dgm:t>
        <a:bodyPr/>
        <a:lstStyle/>
        <a:p>
          <a:pPr rtl="1"/>
          <a:r>
            <a:rPr lang="en-US" sz="3600" b="1" dirty="0" err="1" smtClean="0"/>
            <a:t>F.O.Function</a:t>
          </a:r>
          <a:endParaRPr lang="fa-IR" sz="3600" dirty="0"/>
        </a:p>
      </dgm:t>
    </dgm:pt>
    <dgm:pt modelId="{8FF8EF97-55F3-42AC-9DE5-B0613F0A9A34}" type="parTrans" cxnId="{EF92DADC-FDD5-4C15-9394-EAB5D90B7CAE}">
      <dgm:prSet/>
      <dgm:spPr/>
      <dgm:t>
        <a:bodyPr/>
        <a:lstStyle/>
        <a:p>
          <a:pPr rtl="1"/>
          <a:endParaRPr lang="fa-IR"/>
        </a:p>
      </dgm:t>
    </dgm:pt>
    <dgm:pt modelId="{91E054ED-8EC5-4943-989F-44BBE89B7545}" type="sibTrans" cxnId="{EF92DADC-FDD5-4C15-9394-EAB5D90B7CAE}">
      <dgm:prSet/>
      <dgm:spPr/>
      <dgm:t>
        <a:bodyPr/>
        <a:lstStyle/>
        <a:p>
          <a:pPr rtl="1"/>
          <a:endParaRPr lang="fa-IR"/>
        </a:p>
      </dgm:t>
    </dgm:pt>
    <dgm:pt modelId="{12066F95-45A1-4C37-B4B6-637C198DF038}">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rtl="1"/>
          <a:r>
            <a:rPr lang="en-US" sz="2400" b="1" dirty="0" smtClean="0">
              <a:solidFill>
                <a:srgbClr val="FF0000"/>
              </a:solidFill>
            </a:rPr>
            <a:t>Guest </a:t>
          </a:r>
          <a:r>
            <a:rPr lang="en-US" sz="2400" b="1" dirty="0" smtClean="0">
              <a:solidFill>
                <a:srgbClr val="FF0000"/>
              </a:solidFill>
            </a:rPr>
            <a:t>service</a:t>
          </a:r>
          <a:endParaRPr lang="en-US" sz="2400" b="1" dirty="0" smtClean="0">
            <a:solidFill>
              <a:srgbClr val="FF0000"/>
            </a:solidFill>
          </a:endParaRPr>
        </a:p>
        <a:p>
          <a:pPr rtl="1"/>
          <a:r>
            <a:rPr lang="en-US" sz="1800" b="1" dirty="0" smtClean="0">
              <a:solidFill>
                <a:srgbClr val="002060"/>
              </a:solidFill>
            </a:rPr>
            <a:t>- </a:t>
          </a:r>
          <a:r>
            <a:rPr lang="en-US" sz="1800" b="1" dirty="0" smtClean="0">
              <a:solidFill>
                <a:srgbClr val="002060"/>
              </a:solidFill>
            </a:rPr>
            <a:t>Reservation                   </a:t>
          </a:r>
          <a:endParaRPr lang="en-US" sz="1800" dirty="0" smtClean="0">
            <a:solidFill>
              <a:srgbClr val="002060"/>
            </a:solidFill>
          </a:endParaRPr>
        </a:p>
        <a:p>
          <a:pPr rtl="1"/>
          <a:r>
            <a:rPr lang="en-US" sz="1800" b="1" dirty="0" smtClean="0">
              <a:solidFill>
                <a:srgbClr val="002060"/>
              </a:solidFill>
            </a:rPr>
            <a:t>-</a:t>
          </a:r>
          <a:r>
            <a:rPr lang="en-US" sz="1800" b="1" dirty="0" smtClean="0">
              <a:solidFill>
                <a:srgbClr val="002060"/>
              </a:solidFill>
            </a:rPr>
            <a:t>Registration                   </a:t>
          </a:r>
          <a:endParaRPr lang="en-US" sz="1800" dirty="0" smtClean="0">
            <a:solidFill>
              <a:srgbClr val="002060"/>
            </a:solidFill>
          </a:endParaRPr>
        </a:p>
        <a:p>
          <a:pPr rtl="1"/>
          <a:r>
            <a:rPr lang="en-US" sz="1800" b="1" dirty="0" smtClean="0">
              <a:solidFill>
                <a:srgbClr val="002060"/>
              </a:solidFill>
            </a:rPr>
            <a:t>- occupancy </a:t>
          </a:r>
          <a:r>
            <a:rPr lang="en-US" sz="1800" b="1" dirty="0" smtClean="0">
              <a:solidFill>
                <a:srgbClr val="002060"/>
              </a:solidFill>
            </a:rPr>
            <a:t>service        </a:t>
          </a:r>
          <a:endParaRPr lang="en-US" sz="1800" dirty="0" smtClean="0">
            <a:solidFill>
              <a:srgbClr val="002060"/>
            </a:solidFill>
          </a:endParaRPr>
        </a:p>
        <a:p>
          <a:pPr rtl="1"/>
          <a:r>
            <a:rPr lang="en-US" sz="1800" b="1" dirty="0" smtClean="0">
              <a:solidFill>
                <a:srgbClr val="002060"/>
              </a:solidFill>
            </a:rPr>
            <a:t>- check-out &amp; history of guest</a:t>
          </a:r>
          <a:endParaRPr lang="fa-IR" sz="1800" dirty="0">
            <a:solidFill>
              <a:srgbClr val="002060"/>
            </a:solidFill>
          </a:endParaRPr>
        </a:p>
      </dgm:t>
    </dgm:pt>
    <dgm:pt modelId="{FFDA4EC1-D346-465A-8BC0-C91678110AE4}" type="parTrans" cxnId="{A3157479-0A7F-4D66-AE21-85920C772B40}">
      <dgm:prSet/>
      <dgm:spPr/>
      <dgm:t>
        <a:bodyPr/>
        <a:lstStyle/>
        <a:p>
          <a:pPr rtl="1"/>
          <a:endParaRPr lang="fa-IR"/>
        </a:p>
      </dgm:t>
    </dgm:pt>
    <dgm:pt modelId="{36D58C46-7E64-42E5-AB72-56FCB6BB0FA5}" type="sibTrans" cxnId="{A3157479-0A7F-4D66-AE21-85920C772B40}">
      <dgm:prSet/>
      <dgm:spPr/>
      <dgm:t>
        <a:bodyPr/>
        <a:lstStyle/>
        <a:p>
          <a:pPr rtl="1"/>
          <a:endParaRPr lang="fa-IR"/>
        </a:p>
      </dgm:t>
    </dgm:pt>
    <dgm:pt modelId="{7DEA8BD2-B9FF-4994-9CF5-DEB1ADBE8B78}">
      <dgm:prSet/>
      <dgm:spPr/>
      <dgm:t>
        <a:bodyPr/>
        <a:lstStyle/>
        <a:p>
          <a:pPr rtl="1"/>
          <a:endParaRPr lang="fa-IR"/>
        </a:p>
      </dgm:t>
    </dgm:pt>
    <dgm:pt modelId="{825C5EA5-5337-4433-B48C-6D7D3077DF01}" type="parTrans" cxnId="{995DE0D0-FDEE-4002-8E54-8BB5F0A5F655}">
      <dgm:prSet/>
      <dgm:spPr/>
      <dgm:t>
        <a:bodyPr/>
        <a:lstStyle/>
        <a:p>
          <a:pPr rtl="1"/>
          <a:endParaRPr lang="fa-IR"/>
        </a:p>
      </dgm:t>
    </dgm:pt>
    <dgm:pt modelId="{2D67262B-F0DD-482C-AA20-5371CECB3D70}" type="sibTrans" cxnId="{995DE0D0-FDEE-4002-8E54-8BB5F0A5F655}">
      <dgm:prSet/>
      <dgm:spPr/>
      <dgm:t>
        <a:bodyPr/>
        <a:lstStyle/>
        <a:p>
          <a:pPr rtl="1"/>
          <a:endParaRPr lang="fa-IR"/>
        </a:p>
      </dgm:t>
    </dgm:pt>
    <dgm:pt modelId="{85329497-61CA-4ED4-BF94-80DB335AF5DF}">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en-US" sz="2400" b="1" dirty="0" smtClean="0">
              <a:solidFill>
                <a:srgbClr val="FF0000"/>
              </a:solidFill>
            </a:rPr>
            <a:t>Guest </a:t>
          </a:r>
          <a:r>
            <a:rPr lang="en-US" sz="2400" b="1" dirty="0" smtClean="0">
              <a:solidFill>
                <a:srgbClr val="FF0000"/>
              </a:solidFill>
            </a:rPr>
            <a:t>Account</a:t>
          </a:r>
          <a:endParaRPr lang="fa-IR" sz="1800" b="1" dirty="0" smtClean="0">
            <a:solidFill>
              <a:srgbClr val="002060"/>
            </a:solidFill>
          </a:endParaRPr>
        </a:p>
        <a:p>
          <a:pPr rtl="1"/>
          <a:r>
            <a:rPr lang="en-US" sz="1800" b="1" dirty="0" smtClean="0">
              <a:solidFill>
                <a:srgbClr val="002060"/>
              </a:solidFill>
            </a:rPr>
            <a:t>-Establishment               </a:t>
          </a:r>
          <a:endParaRPr lang="en-US" sz="1800" dirty="0" smtClean="0">
            <a:solidFill>
              <a:srgbClr val="002060"/>
            </a:solidFill>
          </a:endParaRPr>
        </a:p>
        <a:p>
          <a:pPr rtl="1"/>
          <a:r>
            <a:rPr lang="en-US" sz="1800" b="1" dirty="0" smtClean="0">
              <a:solidFill>
                <a:srgbClr val="002060"/>
              </a:solidFill>
            </a:rPr>
            <a:t>     charge posting (night audit )</a:t>
          </a:r>
          <a:endParaRPr lang="en-US" sz="1800" dirty="0" smtClean="0">
            <a:solidFill>
              <a:srgbClr val="002060"/>
            </a:solidFill>
          </a:endParaRPr>
        </a:p>
        <a:p>
          <a:pPr rtl="1"/>
          <a:r>
            <a:rPr lang="en-US" sz="1800" b="1" dirty="0" smtClean="0">
              <a:solidFill>
                <a:srgbClr val="002060"/>
              </a:solidFill>
            </a:rPr>
            <a:t>-Settlement                  </a:t>
          </a:r>
          <a:endParaRPr lang="fa-IR" sz="1800" dirty="0">
            <a:solidFill>
              <a:srgbClr val="002060"/>
            </a:solidFill>
          </a:endParaRPr>
        </a:p>
      </dgm:t>
    </dgm:pt>
    <dgm:pt modelId="{26F29D75-7C7D-4D7D-82B2-B0482C1231B9}" type="sibTrans" cxnId="{8CBDE549-2D45-485D-864F-00154C384011}">
      <dgm:prSet/>
      <dgm:spPr/>
      <dgm:t>
        <a:bodyPr/>
        <a:lstStyle/>
        <a:p>
          <a:pPr rtl="1"/>
          <a:endParaRPr lang="fa-IR"/>
        </a:p>
      </dgm:t>
    </dgm:pt>
    <dgm:pt modelId="{4D129E4C-46BC-49A9-99D4-DD8C83850F43}" type="parTrans" cxnId="{8CBDE549-2D45-485D-864F-00154C384011}">
      <dgm:prSet/>
      <dgm:spPr/>
      <dgm:t>
        <a:bodyPr/>
        <a:lstStyle/>
        <a:p>
          <a:pPr rtl="1"/>
          <a:endParaRPr lang="fa-IR"/>
        </a:p>
      </dgm:t>
    </dgm:pt>
    <dgm:pt modelId="{46E071DE-6295-4FD9-AC99-73DC59734EE4}" type="pres">
      <dgm:prSet presAssocID="{082549B7-D2A8-4812-B755-2609E76CD46E}" presName="composite" presStyleCnt="0">
        <dgm:presLayoutVars>
          <dgm:chMax val="1"/>
          <dgm:dir/>
          <dgm:resizeHandles val="exact"/>
        </dgm:presLayoutVars>
      </dgm:prSet>
      <dgm:spPr/>
      <dgm:t>
        <a:bodyPr/>
        <a:lstStyle/>
        <a:p>
          <a:pPr rtl="1"/>
          <a:endParaRPr lang="fa-IR"/>
        </a:p>
      </dgm:t>
    </dgm:pt>
    <dgm:pt modelId="{ED5B8B38-7374-44C9-A28E-FF37B7A3A645}" type="pres">
      <dgm:prSet presAssocID="{DBCAEA83-D742-4A00-A031-E6BA6B2C6FE7}" presName="roof" presStyleLbl="dkBgShp" presStyleIdx="0" presStyleCnt="2" custScaleY="109877"/>
      <dgm:spPr/>
      <dgm:t>
        <a:bodyPr/>
        <a:lstStyle/>
        <a:p>
          <a:pPr rtl="1"/>
          <a:endParaRPr lang="fa-IR"/>
        </a:p>
      </dgm:t>
    </dgm:pt>
    <dgm:pt modelId="{409F42D3-24F3-4F41-8A09-7FB975335FDF}" type="pres">
      <dgm:prSet presAssocID="{DBCAEA83-D742-4A00-A031-E6BA6B2C6FE7}" presName="pillars" presStyleCnt="0"/>
      <dgm:spPr/>
    </dgm:pt>
    <dgm:pt modelId="{388BC2A6-E069-4427-9A0A-B786EA0273B2}" type="pres">
      <dgm:prSet presAssocID="{DBCAEA83-D742-4A00-A031-E6BA6B2C6FE7}" presName="pillar1" presStyleLbl="node1" presStyleIdx="0" presStyleCnt="2" custLinFactNeighborY="-588">
        <dgm:presLayoutVars>
          <dgm:bulletEnabled val="1"/>
        </dgm:presLayoutVars>
      </dgm:prSet>
      <dgm:spPr/>
      <dgm:t>
        <a:bodyPr/>
        <a:lstStyle/>
        <a:p>
          <a:pPr rtl="1"/>
          <a:endParaRPr lang="fa-IR"/>
        </a:p>
      </dgm:t>
    </dgm:pt>
    <dgm:pt modelId="{D693BEF4-E219-4A8E-A8D4-CA5AC1ACA46E}" type="pres">
      <dgm:prSet presAssocID="{85329497-61CA-4ED4-BF94-80DB335AF5DF}" presName="pillarX" presStyleLbl="node1" presStyleIdx="1" presStyleCnt="2" custScaleX="109993" custScaleY="102686">
        <dgm:presLayoutVars>
          <dgm:bulletEnabled val="1"/>
        </dgm:presLayoutVars>
      </dgm:prSet>
      <dgm:spPr/>
      <dgm:t>
        <a:bodyPr/>
        <a:lstStyle/>
        <a:p>
          <a:pPr rtl="1"/>
          <a:endParaRPr lang="fa-IR"/>
        </a:p>
      </dgm:t>
    </dgm:pt>
    <dgm:pt modelId="{C8E46D82-4A4E-4C6A-B7C8-FB5EF204616E}" type="pres">
      <dgm:prSet presAssocID="{DBCAEA83-D742-4A00-A031-E6BA6B2C6FE7}" presName="base" presStyleLbl="dkBgShp" presStyleIdx="1" presStyleCnt="2" custLinFactNeighborY="20635"/>
      <dgm:spPr/>
    </dgm:pt>
  </dgm:ptLst>
  <dgm:cxnLst>
    <dgm:cxn modelId="{A3157479-0A7F-4D66-AE21-85920C772B40}" srcId="{DBCAEA83-D742-4A00-A031-E6BA6B2C6FE7}" destId="{12066F95-45A1-4C37-B4B6-637C198DF038}" srcOrd="0" destOrd="0" parTransId="{FFDA4EC1-D346-465A-8BC0-C91678110AE4}" sibTransId="{36D58C46-7E64-42E5-AB72-56FCB6BB0FA5}"/>
    <dgm:cxn modelId="{4F98742E-0391-4AE5-AE2C-37419EDFAD75}" type="presOf" srcId="{85329497-61CA-4ED4-BF94-80DB335AF5DF}" destId="{D693BEF4-E219-4A8E-A8D4-CA5AC1ACA46E}" srcOrd="0" destOrd="0" presId="urn:microsoft.com/office/officeart/2005/8/layout/hList3"/>
    <dgm:cxn modelId="{19E04E53-1272-4F78-AA8B-7474087FA1C1}" type="presOf" srcId="{12066F95-45A1-4C37-B4B6-637C198DF038}" destId="{388BC2A6-E069-4427-9A0A-B786EA0273B2}" srcOrd="0" destOrd="0" presId="urn:microsoft.com/office/officeart/2005/8/layout/hList3"/>
    <dgm:cxn modelId="{995DE0D0-FDEE-4002-8E54-8BB5F0A5F655}" srcId="{082549B7-D2A8-4812-B755-2609E76CD46E}" destId="{7DEA8BD2-B9FF-4994-9CF5-DEB1ADBE8B78}" srcOrd="1" destOrd="0" parTransId="{825C5EA5-5337-4433-B48C-6D7D3077DF01}" sibTransId="{2D67262B-F0DD-482C-AA20-5371CECB3D70}"/>
    <dgm:cxn modelId="{8CBDE549-2D45-485D-864F-00154C384011}" srcId="{DBCAEA83-D742-4A00-A031-E6BA6B2C6FE7}" destId="{85329497-61CA-4ED4-BF94-80DB335AF5DF}" srcOrd="1" destOrd="0" parTransId="{4D129E4C-46BC-49A9-99D4-DD8C83850F43}" sibTransId="{26F29D75-7C7D-4D7D-82B2-B0482C1231B9}"/>
    <dgm:cxn modelId="{15E0CE3D-600B-4CCA-B100-68BED9E17755}" type="presOf" srcId="{DBCAEA83-D742-4A00-A031-E6BA6B2C6FE7}" destId="{ED5B8B38-7374-44C9-A28E-FF37B7A3A645}" srcOrd="0" destOrd="0" presId="urn:microsoft.com/office/officeart/2005/8/layout/hList3"/>
    <dgm:cxn modelId="{1FA1A902-2C7E-44AB-8DC9-FD7DB1E1461E}" type="presOf" srcId="{082549B7-D2A8-4812-B755-2609E76CD46E}" destId="{46E071DE-6295-4FD9-AC99-73DC59734EE4}" srcOrd="0" destOrd="0" presId="urn:microsoft.com/office/officeart/2005/8/layout/hList3"/>
    <dgm:cxn modelId="{EF92DADC-FDD5-4C15-9394-EAB5D90B7CAE}" srcId="{082549B7-D2A8-4812-B755-2609E76CD46E}" destId="{DBCAEA83-D742-4A00-A031-E6BA6B2C6FE7}" srcOrd="0" destOrd="0" parTransId="{8FF8EF97-55F3-42AC-9DE5-B0613F0A9A34}" sibTransId="{91E054ED-8EC5-4943-989F-44BBE89B7545}"/>
    <dgm:cxn modelId="{BC10804F-0C12-41D3-9AB9-BDFA90723FA3}" type="presParOf" srcId="{46E071DE-6295-4FD9-AC99-73DC59734EE4}" destId="{ED5B8B38-7374-44C9-A28E-FF37B7A3A645}" srcOrd="0" destOrd="0" presId="urn:microsoft.com/office/officeart/2005/8/layout/hList3"/>
    <dgm:cxn modelId="{B2E94AB2-6B23-40AD-B69D-1B6325AB273B}" type="presParOf" srcId="{46E071DE-6295-4FD9-AC99-73DC59734EE4}" destId="{409F42D3-24F3-4F41-8A09-7FB975335FDF}" srcOrd="1" destOrd="0" presId="urn:microsoft.com/office/officeart/2005/8/layout/hList3"/>
    <dgm:cxn modelId="{950700E3-0A8C-4A60-A98F-5BC2B00BEFA8}" type="presParOf" srcId="{409F42D3-24F3-4F41-8A09-7FB975335FDF}" destId="{388BC2A6-E069-4427-9A0A-B786EA0273B2}" srcOrd="0" destOrd="0" presId="urn:microsoft.com/office/officeart/2005/8/layout/hList3"/>
    <dgm:cxn modelId="{4598AEB3-E342-47BA-9FB3-4C0D24D9F1B0}" type="presParOf" srcId="{409F42D3-24F3-4F41-8A09-7FB975335FDF}" destId="{D693BEF4-E219-4A8E-A8D4-CA5AC1ACA46E}" srcOrd="1" destOrd="0" presId="urn:microsoft.com/office/officeart/2005/8/layout/hList3"/>
    <dgm:cxn modelId="{D153701F-B322-4A08-A5C4-C980DA14BB8C}" type="presParOf" srcId="{46E071DE-6295-4FD9-AC99-73DC59734EE4}" destId="{C8E46D82-4A4E-4C6A-B7C8-FB5EF204616E}"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19BDE9-C03D-40CC-9A05-C8DF27904EDC}" type="doc">
      <dgm:prSet loTypeId="urn:microsoft.com/office/officeart/2005/8/layout/hList1" loCatId="list" qsTypeId="urn:microsoft.com/office/officeart/2005/8/quickstyle/simple3" qsCatId="simple" csTypeId="urn:microsoft.com/office/officeart/2005/8/colors/accent1_2" csCatId="accent1" phldr="1"/>
      <dgm:spPr/>
      <dgm:t>
        <a:bodyPr/>
        <a:lstStyle/>
        <a:p>
          <a:pPr rtl="1"/>
          <a:endParaRPr lang="fa-IR"/>
        </a:p>
      </dgm:t>
    </dgm:pt>
    <dgm:pt modelId="{908400B7-EEFD-4C8E-BDA0-C323D7D1A81C}">
      <dgm:prSet/>
      <dgm:spPr>
        <a:ln>
          <a:noFill/>
        </a:ln>
        <a:effectLst>
          <a:glow rad="2286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dgm:spPr>
      <dgm:t>
        <a:bodyPr/>
        <a:lstStyle/>
        <a:p>
          <a:pPr rtl="1"/>
          <a:r>
            <a:rPr lang="fa-IR" b="1" dirty="0" smtClean="0"/>
            <a:t>تمام فعاليت ها ، عمليات و فضاهاي پذيره درجهت حمايت از ارائه خدمات و انجام فعاليت هاي مربوط به مسافر است . فرم ها ، تجهيزات و فضاهاي كاري پذيره كه به نحو مناسب طراحي و بهره برداري مي گردند در موقعيت بخش پذيره و هتل حائز اهميت هستند . از طرفي برنامه ريزي و نظارت صحيح بر عمليات پذيره مهم است .</a:t>
          </a:r>
          <a:r>
            <a:rPr lang="en-US" b="1" dirty="0" smtClean="0"/>
            <a:t> </a:t>
          </a:r>
          <a:br>
            <a:rPr lang="en-US" b="1" dirty="0" smtClean="0"/>
          </a:br>
          <a:r>
            <a:rPr lang="en-US" b="1" dirty="0" smtClean="0"/>
            <a:t/>
          </a:r>
          <a:br>
            <a:rPr lang="en-US" b="1" dirty="0" smtClean="0"/>
          </a:br>
          <a:r>
            <a:rPr lang="fa-IR" b="1" dirty="0" smtClean="0"/>
            <a:t>از نظر بيشتر مسافران " پذيره " همان هتل است و نقطه اصلي تلاقي تقريبا" هرگونه خدماتي است كه هتل براي مسافر فراهم مي كند . اين بخش پيرامون بررسي فعاليت هاي عمليات پذيره بر حسب مراحل مختلف اقامت مسافر خواهد بود كه " چرخه مسافر "  نيز گفته مي شود و در زمينه فرم ها ، طراحي فضاي كاري ، تجهيزات ، وظايف مربوطه و درخواست هاي مكانيزه متفاوت و مناسب براي هر مرحله بحث خواهد شد .</a:t>
          </a:r>
          <a:r>
            <a:rPr lang="en-US" b="1" dirty="0" smtClean="0"/>
            <a:t> </a:t>
          </a:r>
          <a:endParaRPr lang="fa-IR" b="1" dirty="0"/>
        </a:p>
      </dgm:t>
    </dgm:pt>
    <dgm:pt modelId="{E2A22971-A9FE-413A-B7A5-4BBD8A5ABDE2}" type="parTrans" cxnId="{823F7E34-7C23-4FB0-BEE1-0958F9F5A246}">
      <dgm:prSet/>
      <dgm:spPr/>
      <dgm:t>
        <a:bodyPr/>
        <a:lstStyle/>
        <a:p>
          <a:pPr rtl="1"/>
          <a:endParaRPr lang="fa-IR"/>
        </a:p>
      </dgm:t>
    </dgm:pt>
    <dgm:pt modelId="{EA639566-282D-4A26-BE3C-36C4153B70E7}" type="sibTrans" cxnId="{823F7E34-7C23-4FB0-BEE1-0958F9F5A246}">
      <dgm:prSet/>
      <dgm:spPr/>
      <dgm:t>
        <a:bodyPr/>
        <a:lstStyle/>
        <a:p>
          <a:pPr rtl="1"/>
          <a:endParaRPr lang="fa-IR"/>
        </a:p>
      </dgm:t>
    </dgm:pt>
    <dgm:pt modelId="{D592B0BA-3D68-46AF-B2E4-A8417229F988}" type="pres">
      <dgm:prSet presAssocID="{A619BDE9-C03D-40CC-9A05-C8DF27904EDC}" presName="Name0" presStyleCnt="0">
        <dgm:presLayoutVars>
          <dgm:dir/>
          <dgm:animLvl val="lvl"/>
          <dgm:resizeHandles val="exact"/>
        </dgm:presLayoutVars>
      </dgm:prSet>
      <dgm:spPr/>
      <dgm:t>
        <a:bodyPr/>
        <a:lstStyle/>
        <a:p>
          <a:pPr rtl="1"/>
          <a:endParaRPr lang="fa-IR"/>
        </a:p>
      </dgm:t>
    </dgm:pt>
    <dgm:pt modelId="{75AA6C08-78C7-4DF0-B92B-D900AE05696D}" type="pres">
      <dgm:prSet presAssocID="{908400B7-EEFD-4C8E-BDA0-C323D7D1A81C}" presName="composite" presStyleCnt="0"/>
      <dgm:spPr/>
    </dgm:pt>
    <dgm:pt modelId="{EB8E567A-4DE0-4AEE-A2A7-DDE3AA7067BA}" type="pres">
      <dgm:prSet presAssocID="{908400B7-EEFD-4C8E-BDA0-C323D7D1A81C}" presName="parTx" presStyleLbl="alignNode1" presStyleIdx="0" presStyleCnt="1" custScaleY="164890">
        <dgm:presLayoutVars>
          <dgm:chMax val="0"/>
          <dgm:chPref val="0"/>
          <dgm:bulletEnabled val="1"/>
        </dgm:presLayoutVars>
      </dgm:prSet>
      <dgm:spPr/>
      <dgm:t>
        <a:bodyPr/>
        <a:lstStyle/>
        <a:p>
          <a:pPr rtl="1"/>
          <a:endParaRPr lang="fa-IR"/>
        </a:p>
      </dgm:t>
    </dgm:pt>
    <dgm:pt modelId="{7ED2BBFA-041C-4E61-B4AF-7807BEADFE07}" type="pres">
      <dgm:prSet presAssocID="{908400B7-EEFD-4C8E-BDA0-C323D7D1A81C}" presName="desTx" presStyleLbl="alignAccFollowNode1" presStyleIdx="0" presStyleCnt="1" custAng="0" custScaleY="129837" custLinFactNeighborY="95589">
        <dgm:presLayoutVars>
          <dgm:bulletEnabled val="1"/>
        </dgm:presLayoutVars>
      </dgm:prSet>
      <dgm:spPr>
        <a:ln>
          <a:noFill/>
        </a:ln>
        <a:effectLst>
          <a:glow rad="63500">
            <a:schemeClr val="accent1">
              <a:satMod val="175000"/>
              <a:alpha val="40000"/>
            </a:schemeClr>
          </a:glow>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dgm:spPr>
    </dgm:pt>
  </dgm:ptLst>
  <dgm:cxnLst>
    <dgm:cxn modelId="{823F7E34-7C23-4FB0-BEE1-0958F9F5A246}" srcId="{A619BDE9-C03D-40CC-9A05-C8DF27904EDC}" destId="{908400B7-EEFD-4C8E-BDA0-C323D7D1A81C}" srcOrd="0" destOrd="0" parTransId="{E2A22971-A9FE-413A-B7A5-4BBD8A5ABDE2}" sibTransId="{EA639566-282D-4A26-BE3C-36C4153B70E7}"/>
    <dgm:cxn modelId="{324FAAAC-7701-4C0D-9C20-0AF265CF7F64}" type="presOf" srcId="{A619BDE9-C03D-40CC-9A05-C8DF27904EDC}" destId="{D592B0BA-3D68-46AF-B2E4-A8417229F988}" srcOrd="0" destOrd="0" presId="urn:microsoft.com/office/officeart/2005/8/layout/hList1"/>
    <dgm:cxn modelId="{D80C8FF9-BC27-4A3A-84B3-5D8F7D453119}" type="presOf" srcId="{908400B7-EEFD-4C8E-BDA0-C323D7D1A81C}" destId="{EB8E567A-4DE0-4AEE-A2A7-DDE3AA7067BA}" srcOrd="0" destOrd="0" presId="urn:microsoft.com/office/officeart/2005/8/layout/hList1"/>
    <dgm:cxn modelId="{B8FBCE75-2CFC-4258-BB2F-AD7847D0C2ED}" type="presParOf" srcId="{D592B0BA-3D68-46AF-B2E4-A8417229F988}" destId="{75AA6C08-78C7-4DF0-B92B-D900AE05696D}" srcOrd="0" destOrd="0" presId="urn:microsoft.com/office/officeart/2005/8/layout/hList1"/>
    <dgm:cxn modelId="{7AAA16A2-BE3F-4D6F-8494-6ED072FD8223}" type="presParOf" srcId="{75AA6C08-78C7-4DF0-B92B-D900AE05696D}" destId="{EB8E567A-4DE0-4AEE-A2A7-DDE3AA7067BA}" srcOrd="0" destOrd="0" presId="urn:microsoft.com/office/officeart/2005/8/layout/hList1"/>
    <dgm:cxn modelId="{D9B80EC0-F83E-47C8-97EE-870E83396D2F}" type="presParOf" srcId="{75AA6C08-78C7-4DF0-B92B-D900AE05696D}" destId="{7ED2BBFA-041C-4E61-B4AF-7807BEADFE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412CE2-5A1B-45BF-96DD-58BD4D39C133}" type="doc">
      <dgm:prSet loTypeId="urn:microsoft.com/office/officeart/2005/8/layout/hProcess9" loCatId="process" qsTypeId="urn:microsoft.com/office/officeart/2005/8/quickstyle/3d8" qsCatId="3D" csTypeId="urn:microsoft.com/office/officeart/2005/8/colors/accent2_2" csCatId="accent2" phldr="1"/>
      <dgm:spPr>
        <a:scene3d>
          <a:camera prst="isometricRightUp" zoom="82000"/>
          <a:lightRig rig="balanced" dir="t">
            <a:rot lat="0" lon="0" rev="8700000"/>
          </a:lightRig>
        </a:scene3d>
      </dgm:spPr>
      <dgm:t>
        <a:bodyPr/>
        <a:lstStyle/>
        <a:p>
          <a:pPr rtl="1"/>
          <a:endParaRPr lang="fa-IR"/>
        </a:p>
      </dgm:t>
    </dgm:pt>
    <dgm:pt modelId="{9474CC48-B5E3-4917-AB21-8285BA80CEB8}">
      <dgm:prSet/>
      <dgm:spPr>
        <a:ln>
          <a:noFill/>
        </a:ln>
        <a:effectLst>
          <a:outerShdw blurRad="44450" dist="27940" dir="5400000" algn="ctr">
            <a:srgbClr val="000000">
              <a:alpha val="32000"/>
            </a:srgbClr>
          </a:outerShdw>
        </a:effectLst>
        <a:sp3d>
          <a:bevelT w="190500" h="38100"/>
        </a:sp3d>
      </dgm:spPr>
      <dgm:t>
        <a:bodyPr/>
        <a:lstStyle/>
        <a:p>
          <a:pPr rtl="1"/>
          <a:r>
            <a:rPr lang="en-BZ" dirty="0" smtClean="0"/>
            <a:t>1- Front office</a:t>
          </a:r>
          <a:r>
            <a:rPr lang="en-US" dirty="0" smtClean="0"/>
            <a:t/>
          </a:r>
          <a:br>
            <a:rPr lang="en-US" dirty="0" smtClean="0"/>
          </a:br>
          <a:r>
            <a:rPr lang="en-BZ" dirty="0" smtClean="0"/>
            <a:t>2- Guest cycle</a:t>
          </a:r>
          <a:r>
            <a:rPr lang="en-US" dirty="0" smtClean="0"/>
            <a:t/>
          </a:r>
          <a:br>
            <a:rPr lang="en-US" dirty="0" smtClean="0"/>
          </a:br>
          <a:endParaRPr lang="fa-IR" dirty="0"/>
        </a:p>
      </dgm:t>
    </dgm:pt>
    <dgm:pt modelId="{E813AC74-0B49-41ED-A2AD-CBC7C8E2F6E9}" type="parTrans" cxnId="{5EB22C32-DEBB-4B3C-A11D-D7CA08485F6D}">
      <dgm:prSet/>
      <dgm:spPr/>
      <dgm:t>
        <a:bodyPr/>
        <a:lstStyle/>
        <a:p>
          <a:pPr rtl="1"/>
          <a:endParaRPr lang="fa-IR"/>
        </a:p>
      </dgm:t>
    </dgm:pt>
    <dgm:pt modelId="{E3EF3220-F83A-4BFD-86B7-F214A5862004}" type="sibTrans" cxnId="{5EB22C32-DEBB-4B3C-A11D-D7CA08485F6D}">
      <dgm:prSet/>
      <dgm:spPr/>
      <dgm:t>
        <a:bodyPr/>
        <a:lstStyle/>
        <a:p>
          <a:pPr rtl="1"/>
          <a:endParaRPr lang="fa-IR"/>
        </a:p>
      </dgm:t>
    </dgm:pt>
    <dgm:pt modelId="{6DF3281A-943C-4A3E-BEE0-5711029CDDF6}" type="pres">
      <dgm:prSet presAssocID="{98412CE2-5A1B-45BF-96DD-58BD4D39C133}" presName="CompostProcess" presStyleCnt="0">
        <dgm:presLayoutVars>
          <dgm:dir/>
          <dgm:resizeHandles val="exact"/>
        </dgm:presLayoutVars>
      </dgm:prSet>
      <dgm:spPr/>
      <dgm:t>
        <a:bodyPr/>
        <a:lstStyle/>
        <a:p>
          <a:pPr rtl="1"/>
          <a:endParaRPr lang="fa-IR"/>
        </a:p>
      </dgm:t>
    </dgm:pt>
    <dgm:pt modelId="{200B448F-0832-4847-8BC1-319E57FE4859}" type="pres">
      <dgm:prSet presAssocID="{98412CE2-5A1B-45BF-96DD-58BD4D39C133}" presName="arrow" presStyleLbl="bgShp" presStyleIdx="0" presStyleCnt="1"/>
      <dgm:spPr>
        <a:effectLst>
          <a:glow rad="228600">
            <a:schemeClr val="accent2">
              <a:satMod val="175000"/>
              <a:alpha val="40000"/>
            </a:schemeClr>
          </a:glow>
          <a:reflection blurRad="6350" stA="50000" endA="300" endPos="38500" dist="50800" dir="5400000" sy="-100000" algn="bl" rotWithShape="0"/>
        </a:effectLst>
        <a:sp3d z="-152400" extrusionH="63500" prstMaterial="matte">
          <a:bevelT w="44450" h="6350"/>
          <a:contourClr>
            <a:schemeClr val="bg1"/>
          </a:contourClr>
        </a:sp3d>
      </dgm:spPr>
      <dgm:t>
        <a:bodyPr/>
        <a:lstStyle/>
        <a:p>
          <a:pPr rtl="1"/>
          <a:endParaRPr lang="fa-IR"/>
        </a:p>
      </dgm:t>
    </dgm:pt>
    <dgm:pt modelId="{9F7E65E2-9E47-4044-884E-B2DD607AE09B}" type="pres">
      <dgm:prSet presAssocID="{98412CE2-5A1B-45BF-96DD-58BD4D39C133}" presName="linearProcess" presStyleCnt="0"/>
      <dgm:spPr/>
      <dgm:t>
        <a:bodyPr/>
        <a:lstStyle/>
        <a:p>
          <a:pPr rtl="1"/>
          <a:endParaRPr lang="fa-IR"/>
        </a:p>
      </dgm:t>
    </dgm:pt>
    <dgm:pt modelId="{A47E2268-F83B-4F99-A28E-775D5357447F}" type="pres">
      <dgm:prSet presAssocID="{9474CC48-B5E3-4917-AB21-8285BA80CEB8}" presName="textNode" presStyleLbl="node1" presStyleIdx="0" presStyleCnt="1">
        <dgm:presLayoutVars>
          <dgm:bulletEnabled val="1"/>
        </dgm:presLayoutVars>
      </dgm:prSet>
      <dgm:spPr/>
      <dgm:t>
        <a:bodyPr/>
        <a:lstStyle/>
        <a:p>
          <a:pPr rtl="1"/>
          <a:endParaRPr lang="fa-IR"/>
        </a:p>
      </dgm:t>
    </dgm:pt>
  </dgm:ptLst>
  <dgm:cxnLst>
    <dgm:cxn modelId="{087FA342-8647-477C-A27A-C180E67A46C2}" type="presOf" srcId="{9474CC48-B5E3-4917-AB21-8285BA80CEB8}" destId="{A47E2268-F83B-4F99-A28E-775D5357447F}" srcOrd="0" destOrd="0" presId="urn:microsoft.com/office/officeart/2005/8/layout/hProcess9"/>
    <dgm:cxn modelId="{46B48919-8E43-46A6-9A43-49DC68964F31}" type="presOf" srcId="{98412CE2-5A1B-45BF-96DD-58BD4D39C133}" destId="{6DF3281A-943C-4A3E-BEE0-5711029CDDF6}" srcOrd="0" destOrd="0" presId="urn:microsoft.com/office/officeart/2005/8/layout/hProcess9"/>
    <dgm:cxn modelId="{5EB22C32-DEBB-4B3C-A11D-D7CA08485F6D}" srcId="{98412CE2-5A1B-45BF-96DD-58BD4D39C133}" destId="{9474CC48-B5E3-4917-AB21-8285BA80CEB8}" srcOrd="0" destOrd="0" parTransId="{E813AC74-0B49-41ED-A2AD-CBC7C8E2F6E9}" sibTransId="{E3EF3220-F83A-4BFD-86B7-F214A5862004}"/>
    <dgm:cxn modelId="{26441611-187A-400E-8489-0BA2EB203ADA}" type="presParOf" srcId="{6DF3281A-943C-4A3E-BEE0-5711029CDDF6}" destId="{200B448F-0832-4847-8BC1-319E57FE4859}" srcOrd="0" destOrd="0" presId="urn:microsoft.com/office/officeart/2005/8/layout/hProcess9"/>
    <dgm:cxn modelId="{ADCBEFF3-7C7B-4C4E-9AF7-2C81C8B986BA}" type="presParOf" srcId="{6DF3281A-943C-4A3E-BEE0-5711029CDDF6}" destId="{9F7E65E2-9E47-4044-884E-B2DD607AE09B}" srcOrd="1" destOrd="0" presId="urn:microsoft.com/office/officeart/2005/8/layout/hProcess9"/>
    <dgm:cxn modelId="{1A5D160D-3FC6-4A4F-826E-759A3CEBD7DE}" type="presParOf" srcId="{9F7E65E2-9E47-4044-884E-B2DD607AE09B}" destId="{A47E2268-F83B-4F99-A28E-775D5357447F}"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8BB45E-4724-468C-A88C-B602F09B4C26}" type="doc">
      <dgm:prSet loTypeId="urn:microsoft.com/office/officeart/2005/8/layout/venn1" loCatId="relationship" qsTypeId="urn:microsoft.com/office/officeart/2005/8/quickstyle/simple2" qsCatId="simple" csTypeId="urn:microsoft.com/office/officeart/2005/8/colors/accent2_2" csCatId="accent2" phldr="1"/>
      <dgm:spPr/>
      <dgm:t>
        <a:bodyPr/>
        <a:lstStyle/>
        <a:p>
          <a:pPr rtl="1"/>
          <a:endParaRPr lang="fa-IR"/>
        </a:p>
      </dgm:t>
    </dgm:pt>
    <dgm:pt modelId="{7778EAA9-CF40-4B91-9D15-A654EC7875E0}">
      <dgm:prSet custT="1"/>
      <dgm:spPr>
        <a:ln>
          <a:noFill/>
        </a:ln>
        <a:effectLst>
          <a:outerShdw blurRad="76200" dir="18900000" sy="23000" kx="-1200000" algn="bl" rotWithShape="0">
            <a:prstClr val="black">
              <a:alpha val="20000"/>
            </a:prstClr>
          </a:outerShdw>
          <a:reflection blurRad="6350" stA="50000" endA="275" endPos="40000" dist="101600" dir="5400000" sy="-100000" algn="bl" rotWithShape="0"/>
        </a:effectLst>
        <a:scene3d>
          <a:camera prst="orthographicFront"/>
          <a:lightRig rig="threePt" dir="t"/>
        </a:scene3d>
        <a:sp3d>
          <a:bevelT w="139700" h="139700" prst="divot"/>
        </a:sp3d>
      </dgm:spPr>
      <dgm:t>
        <a:bodyPr/>
        <a:lstStyle/>
        <a:p>
          <a:pPr rtl="1"/>
          <a:r>
            <a:rPr lang="fa-IR" sz="1400" b="1" dirty="0" smtClean="0"/>
            <a:t>مبادلات و عمليات مالي كه ميهمان در طول اقامت در هتل انجام مي دهد تعيين كننده جريان تجاري هتل است . به طور سنتي ، گردش تجاري يا كسب و كار را مي توان به يك چرخة ميهمان چهار مرحله اي به ترتيب پيش از ورود ، ورود ، اقامت و خروج ميهمان تقسيم كرد . در هر مرحله مي توان وظايف مهم مرتبط با خدمات ميهمان و نگهداري صورتحساب را مشخص و ارزيابي نمود. </a:t>
          </a:r>
          <a:endParaRPr lang="en-US" sz="1400" b="1" dirty="0"/>
        </a:p>
      </dgm:t>
    </dgm:pt>
    <dgm:pt modelId="{93585D3E-F63F-4CCE-A3AC-713F20CF0F41}" type="parTrans" cxnId="{B39160A2-AD8A-4AE9-9A72-AFC5A30E6803}">
      <dgm:prSet/>
      <dgm:spPr/>
      <dgm:t>
        <a:bodyPr/>
        <a:lstStyle/>
        <a:p>
          <a:pPr rtl="1"/>
          <a:endParaRPr lang="fa-IR"/>
        </a:p>
      </dgm:t>
    </dgm:pt>
    <dgm:pt modelId="{9C80F8A4-8CDD-487E-816C-D6A5FF2B2D5C}" type="sibTrans" cxnId="{B39160A2-AD8A-4AE9-9A72-AFC5A30E6803}">
      <dgm:prSet/>
      <dgm:spPr/>
      <dgm:t>
        <a:bodyPr/>
        <a:lstStyle/>
        <a:p>
          <a:pPr rtl="1"/>
          <a:endParaRPr lang="fa-IR"/>
        </a:p>
      </dgm:t>
    </dgm:pt>
    <dgm:pt modelId="{FF6718D0-2FD1-4712-A480-69C3653EA3AB}">
      <dgm:prSet custT="1"/>
      <dgm:spPr>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39700" h="139700" prst="divot"/>
        </a:sp3d>
      </dgm:spPr>
      <dgm:t>
        <a:bodyPr/>
        <a:lstStyle/>
        <a:p>
          <a:pPr algn="l" rtl="1"/>
          <a:r>
            <a:rPr lang="fa-IR" sz="1400" b="1" dirty="0" smtClean="0"/>
            <a:t>  چرخة ميهمان يك معيار ثابت                   نيست . چون عمليات و فعاليت ها تمايل به همپوشاني در بين مراحل مختلف دارند . از منظري ديگر مسايل مالي اين چرخة سنتي ميهمان به زنجيره اي از رونـــدهاي " پيش فروش ، فروش و بعد از فروش " تغيير يافته اند . اين زنجيره اصلاح شده ، در مورد مسايل مالي و مكانيزده شدن ، مي تواند روند هماهنگي ميـــان بخش هاي عمليــــــاتي هتل رابهبود بخشد . اما هنوز از اين چرخه سنتي ميهمان به طور گسترده در اين صنعت استفاده مي شود . اين چرخة چهار مرحله اي چارچوب بحث پيرامون خدمات مسافر و نگهداري صورتحساب در بخشهاي مختلف اين صنعت را در اختيار مي گذارد . </a:t>
          </a:r>
          <a:endParaRPr lang="en-US" sz="1400" b="1" dirty="0"/>
        </a:p>
      </dgm:t>
    </dgm:pt>
    <dgm:pt modelId="{2C535EFA-BD7D-43E2-97F2-B79706BBC700}" type="parTrans" cxnId="{AB65747C-2542-48B3-8AD9-D2BF8D81B11E}">
      <dgm:prSet/>
      <dgm:spPr/>
      <dgm:t>
        <a:bodyPr/>
        <a:lstStyle/>
        <a:p>
          <a:pPr rtl="1"/>
          <a:endParaRPr lang="fa-IR"/>
        </a:p>
      </dgm:t>
    </dgm:pt>
    <dgm:pt modelId="{496F20CE-EDEE-4442-A8F5-E483EF1DF20F}" type="sibTrans" cxnId="{AB65747C-2542-48B3-8AD9-D2BF8D81B11E}">
      <dgm:prSet/>
      <dgm:spPr/>
      <dgm:t>
        <a:bodyPr/>
        <a:lstStyle/>
        <a:p>
          <a:pPr rtl="1"/>
          <a:endParaRPr lang="fa-IR"/>
        </a:p>
      </dgm:t>
    </dgm:pt>
    <dgm:pt modelId="{6B0A8614-D235-43EF-A4DB-5BAFD4701958}">
      <dgm:prSet custT="1"/>
      <dgm:spPr>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prst="slope"/>
        </a:sp3d>
      </dgm:spPr>
      <dgm:t>
        <a:bodyPr/>
        <a:lstStyle/>
        <a:p>
          <a:pPr algn="r" rtl="1"/>
          <a:r>
            <a:rPr lang="fa-IR" sz="1400" b="1" dirty="0" smtClean="0"/>
            <a:t>لازم است كه كاركنان پذيره در تمام مراحل اقامت ميهمان از فعاليت هاي مربوط به ارئه خدمات به مسافر و نگهداري صورتحساب آگاه باشند . وقتي آنها به درستي روند كسب و كار هتل را درك كنند ، مي توانند به طور شايسته پاسخگوي نيازهاي ميهمان باشند . چرخه ميهمان همچنين روش سيستماتيكي را براي نظارت بر فعاليت هاي پذيره ارائه مي دهد .</a:t>
          </a:r>
          <a:endParaRPr lang="en-US" sz="1400" b="1" dirty="0"/>
        </a:p>
      </dgm:t>
    </dgm:pt>
    <dgm:pt modelId="{8F40F5ED-4888-4CE5-AD13-7CDA6EC853E1}" type="parTrans" cxnId="{9BD3A590-9AAF-49E1-8AC8-132EF13DF964}">
      <dgm:prSet/>
      <dgm:spPr/>
      <dgm:t>
        <a:bodyPr/>
        <a:lstStyle/>
        <a:p>
          <a:pPr rtl="1"/>
          <a:endParaRPr lang="fa-IR"/>
        </a:p>
      </dgm:t>
    </dgm:pt>
    <dgm:pt modelId="{89062E50-F074-434D-AAD0-042A02AF5DCB}" type="sibTrans" cxnId="{9BD3A590-9AAF-49E1-8AC8-132EF13DF964}">
      <dgm:prSet/>
      <dgm:spPr/>
      <dgm:t>
        <a:bodyPr/>
        <a:lstStyle/>
        <a:p>
          <a:pPr rtl="1"/>
          <a:endParaRPr lang="fa-IR"/>
        </a:p>
      </dgm:t>
    </dgm:pt>
    <dgm:pt modelId="{D1DC7F34-838A-42F6-B979-125A597FBCC7}" type="pres">
      <dgm:prSet presAssocID="{3F8BB45E-4724-468C-A88C-B602F09B4C26}" presName="compositeShape" presStyleCnt="0">
        <dgm:presLayoutVars>
          <dgm:chMax val="7"/>
          <dgm:dir/>
          <dgm:resizeHandles val="exact"/>
        </dgm:presLayoutVars>
      </dgm:prSet>
      <dgm:spPr/>
      <dgm:t>
        <a:bodyPr/>
        <a:lstStyle/>
        <a:p>
          <a:pPr rtl="1"/>
          <a:endParaRPr lang="fa-IR"/>
        </a:p>
      </dgm:t>
    </dgm:pt>
    <dgm:pt modelId="{CA39B7F2-2F06-421B-9316-F7FB5A661440}" type="pres">
      <dgm:prSet presAssocID="{7778EAA9-CF40-4B91-9D15-A654EC7875E0}" presName="circ1" presStyleLbl="vennNode1" presStyleIdx="0" presStyleCnt="3" custScaleY="127863" custLinFactNeighborX="-442" custLinFactNeighborY="8534"/>
      <dgm:spPr/>
      <dgm:t>
        <a:bodyPr/>
        <a:lstStyle/>
        <a:p>
          <a:pPr rtl="1"/>
          <a:endParaRPr lang="fa-IR"/>
        </a:p>
      </dgm:t>
    </dgm:pt>
    <dgm:pt modelId="{6ACC0DBB-C2DA-4F3C-B258-12B13BC178B1}" type="pres">
      <dgm:prSet presAssocID="{7778EAA9-CF40-4B91-9D15-A654EC7875E0}" presName="circ1Tx" presStyleLbl="revTx" presStyleIdx="0" presStyleCnt="0">
        <dgm:presLayoutVars>
          <dgm:chMax val="0"/>
          <dgm:chPref val="0"/>
          <dgm:bulletEnabled val="1"/>
        </dgm:presLayoutVars>
      </dgm:prSet>
      <dgm:spPr/>
      <dgm:t>
        <a:bodyPr/>
        <a:lstStyle/>
        <a:p>
          <a:pPr rtl="1"/>
          <a:endParaRPr lang="fa-IR"/>
        </a:p>
      </dgm:t>
    </dgm:pt>
    <dgm:pt modelId="{845D3326-B8C8-4610-B988-BD2C0CBC0AAB}" type="pres">
      <dgm:prSet presAssocID="{FF6718D0-2FD1-4712-A480-69C3653EA3AB}" presName="circ2" presStyleLbl="vennNode1" presStyleIdx="1" presStyleCnt="3" custScaleX="109241" custScaleY="135843" custLinFactNeighborX="22113" custLinFactNeighborY="9283"/>
      <dgm:spPr/>
      <dgm:t>
        <a:bodyPr/>
        <a:lstStyle/>
        <a:p>
          <a:pPr rtl="1"/>
          <a:endParaRPr lang="fa-IR"/>
        </a:p>
      </dgm:t>
    </dgm:pt>
    <dgm:pt modelId="{1AF41042-9059-4D67-8A86-06C6F1FDEA84}" type="pres">
      <dgm:prSet presAssocID="{FF6718D0-2FD1-4712-A480-69C3653EA3AB}" presName="circ2Tx" presStyleLbl="revTx" presStyleIdx="0" presStyleCnt="0">
        <dgm:presLayoutVars>
          <dgm:chMax val="0"/>
          <dgm:chPref val="0"/>
          <dgm:bulletEnabled val="1"/>
        </dgm:presLayoutVars>
      </dgm:prSet>
      <dgm:spPr/>
      <dgm:t>
        <a:bodyPr/>
        <a:lstStyle/>
        <a:p>
          <a:pPr rtl="1"/>
          <a:endParaRPr lang="fa-IR"/>
        </a:p>
      </dgm:t>
    </dgm:pt>
    <dgm:pt modelId="{5D48FDDC-72DA-4267-9AB2-FE36300324AC}" type="pres">
      <dgm:prSet presAssocID="{6B0A8614-D235-43EF-A4DB-5BAFD4701958}" presName="circ3" presStyleLbl="vennNode1" presStyleIdx="2" presStyleCnt="3" custScaleX="109885" custScaleY="127624" custLinFactNeighborX="-11888" custLinFactNeighborY="9283"/>
      <dgm:spPr/>
      <dgm:t>
        <a:bodyPr/>
        <a:lstStyle/>
        <a:p>
          <a:pPr rtl="1"/>
          <a:endParaRPr lang="fa-IR"/>
        </a:p>
      </dgm:t>
    </dgm:pt>
    <dgm:pt modelId="{01B543CD-6F82-4B49-B525-3ADF85ED3FC3}" type="pres">
      <dgm:prSet presAssocID="{6B0A8614-D235-43EF-A4DB-5BAFD4701958}" presName="circ3Tx" presStyleLbl="revTx" presStyleIdx="0" presStyleCnt="0">
        <dgm:presLayoutVars>
          <dgm:chMax val="0"/>
          <dgm:chPref val="0"/>
          <dgm:bulletEnabled val="1"/>
        </dgm:presLayoutVars>
      </dgm:prSet>
      <dgm:spPr/>
      <dgm:t>
        <a:bodyPr/>
        <a:lstStyle/>
        <a:p>
          <a:pPr rtl="1"/>
          <a:endParaRPr lang="fa-IR"/>
        </a:p>
      </dgm:t>
    </dgm:pt>
  </dgm:ptLst>
  <dgm:cxnLst>
    <dgm:cxn modelId="{EA51A3AF-187B-4867-9F29-459875C74B8D}" type="presOf" srcId="{7778EAA9-CF40-4B91-9D15-A654EC7875E0}" destId="{CA39B7F2-2F06-421B-9316-F7FB5A661440}" srcOrd="0" destOrd="0" presId="urn:microsoft.com/office/officeart/2005/8/layout/venn1"/>
    <dgm:cxn modelId="{AB65747C-2542-48B3-8AD9-D2BF8D81B11E}" srcId="{3F8BB45E-4724-468C-A88C-B602F09B4C26}" destId="{FF6718D0-2FD1-4712-A480-69C3653EA3AB}" srcOrd="1" destOrd="0" parTransId="{2C535EFA-BD7D-43E2-97F2-B79706BBC700}" sibTransId="{496F20CE-EDEE-4442-A8F5-E483EF1DF20F}"/>
    <dgm:cxn modelId="{9BD3A590-9AAF-49E1-8AC8-132EF13DF964}" srcId="{3F8BB45E-4724-468C-A88C-B602F09B4C26}" destId="{6B0A8614-D235-43EF-A4DB-5BAFD4701958}" srcOrd="2" destOrd="0" parTransId="{8F40F5ED-4888-4CE5-AD13-7CDA6EC853E1}" sibTransId="{89062E50-F074-434D-AAD0-042A02AF5DCB}"/>
    <dgm:cxn modelId="{B39160A2-AD8A-4AE9-9A72-AFC5A30E6803}" srcId="{3F8BB45E-4724-468C-A88C-B602F09B4C26}" destId="{7778EAA9-CF40-4B91-9D15-A654EC7875E0}" srcOrd="0" destOrd="0" parTransId="{93585D3E-F63F-4CCE-A3AC-713F20CF0F41}" sibTransId="{9C80F8A4-8CDD-487E-816C-D6A5FF2B2D5C}"/>
    <dgm:cxn modelId="{8E4F32EA-92FF-4BA2-A07C-A0D95DCFEBB1}" type="presOf" srcId="{7778EAA9-CF40-4B91-9D15-A654EC7875E0}" destId="{6ACC0DBB-C2DA-4F3C-B258-12B13BC178B1}" srcOrd="1" destOrd="0" presId="urn:microsoft.com/office/officeart/2005/8/layout/venn1"/>
    <dgm:cxn modelId="{D0F55CC3-5812-4B11-8366-E6C31936DBCF}" type="presOf" srcId="{6B0A8614-D235-43EF-A4DB-5BAFD4701958}" destId="{01B543CD-6F82-4B49-B525-3ADF85ED3FC3}" srcOrd="1" destOrd="0" presId="urn:microsoft.com/office/officeart/2005/8/layout/venn1"/>
    <dgm:cxn modelId="{AD9AF843-4729-4E24-90F4-090862E0B27F}" type="presOf" srcId="{FF6718D0-2FD1-4712-A480-69C3653EA3AB}" destId="{1AF41042-9059-4D67-8A86-06C6F1FDEA84}" srcOrd="1" destOrd="0" presId="urn:microsoft.com/office/officeart/2005/8/layout/venn1"/>
    <dgm:cxn modelId="{FB6E2FCB-BD8C-401B-B4F9-05D10C228043}" type="presOf" srcId="{6B0A8614-D235-43EF-A4DB-5BAFD4701958}" destId="{5D48FDDC-72DA-4267-9AB2-FE36300324AC}" srcOrd="0" destOrd="0" presId="urn:microsoft.com/office/officeart/2005/8/layout/venn1"/>
    <dgm:cxn modelId="{54700BD5-0B23-466B-9826-51C72F498C15}" type="presOf" srcId="{FF6718D0-2FD1-4712-A480-69C3653EA3AB}" destId="{845D3326-B8C8-4610-B988-BD2C0CBC0AAB}" srcOrd="0" destOrd="0" presId="urn:microsoft.com/office/officeart/2005/8/layout/venn1"/>
    <dgm:cxn modelId="{7765E3E7-E4C9-4479-933D-6CCFD6AA84F5}" type="presOf" srcId="{3F8BB45E-4724-468C-A88C-B602F09B4C26}" destId="{D1DC7F34-838A-42F6-B979-125A597FBCC7}" srcOrd="0" destOrd="0" presId="urn:microsoft.com/office/officeart/2005/8/layout/venn1"/>
    <dgm:cxn modelId="{8645401B-FCEB-4645-821A-585EC42EE23B}" type="presParOf" srcId="{D1DC7F34-838A-42F6-B979-125A597FBCC7}" destId="{CA39B7F2-2F06-421B-9316-F7FB5A661440}" srcOrd="0" destOrd="0" presId="urn:microsoft.com/office/officeart/2005/8/layout/venn1"/>
    <dgm:cxn modelId="{FF008B13-7776-4CD7-8CA2-26B72A19D4D2}" type="presParOf" srcId="{D1DC7F34-838A-42F6-B979-125A597FBCC7}" destId="{6ACC0DBB-C2DA-4F3C-B258-12B13BC178B1}" srcOrd="1" destOrd="0" presId="urn:microsoft.com/office/officeart/2005/8/layout/venn1"/>
    <dgm:cxn modelId="{D0FCEA9D-8ACB-4A13-9F21-66B88D4EE84F}" type="presParOf" srcId="{D1DC7F34-838A-42F6-B979-125A597FBCC7}" destId="{845D3326-B8C8-4610-B988-BD2C0CBC0AAB}" srcOrd="2" destOrd="0" presId="urn:microsoft.com/office/officeart/2005/8/layout/venn1"/>
    <dgm:cxn modelId="{E3D14722-F022-4B1C-8CC3-9CF7525B357A}" type="presParOf" srcId="{D1DC7F34-838A-42F6-B979-125A597FBCC7}" destId="{1AF41042-9059-4D67-8A86-06C6F1FDEA84}" srcOrd="3" destOrd="0" presId="urn:microsoft.com/office/officeart/2005/8/layout/venn1"/>
    <dgm:cxn modelId="{04A5B2DD-7C47-452F-B367-9B79265171E6}" type="presParOf" srcId="{D1DC7F34-838A-42F6-B979-125A597FBCC7}" destId="{5D48FDDC-72DA-4267-9AB2-FE36300324AC}" srcOrd="4" destOrd="0" presId="urn:microsoft.com/office/officeart/2005/8/layout/venn1"/>
    <dgm:cxn modelId="{638C6670-25D9-4C95-A085-139D618198EF}" type="presParOf" srcId="{D1DC7F34-838A-42F6-B979-125A597FBCC7}" destId="{01B543CD-6F82-4B49-B525-3ADF85ED3FC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E51537-6E73-414E-A533-1484DD712316}" type="doc">
      <dgm:prSet loTypeId="urn:microsoft.com/office/officeart/2005/8/layout/target3" loCatId="relationship" qsTypeId="urn:microsoft.com/office/officeart/2005/8/quickstyle/simple2" qsCatId="simple" csTypeId="urn:microsoft.com/office/officeart/2005/8/colors/accent1_2" csCatId="accent1" phldr="1"/>
      <dgm:spPr/>
      <dgm:t>
        <a:bodyPr/>
        <a:lstStyle/>
        <a:p>
          <a:pPr rtl="1"/>
          <a:endParaRPr lang="fa-IR"/>
        </a:p>
      </dgm:t>
    </dgm:pt>
    <dgm:pt modelId="{4CE5835D-57DA-4330-A49D-153E29DA8638}">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gm:spPr>
      <dgm:t>
        <a:bodyPr/>
        <a:lstStyle/>
        <a:p>
          <a:pPr algn="r" rtl="1"/>
          <a:r>
            <a:rPr lang="fa-IR" sz="1000" b="1" dirty="0" smtClean="0"/>
            <a:t>4- كاربرد صحيح اطلاعات رزرواسيون در موفقيت هتل مي تواند سرنوشت ساز باشد . استفاده از روش هاي مناسب زمان بيشتري را دراختيار مسئول رزرواسيون مي گذارد تا اطلاعات لازم را به دست آورد و سرويس هاي هتل را به بازار عرضه كند . اگر تقاضاي رزرواسيوني آن گونه كه درخواست شده پذيرفته شود ، مسئول رزرواسيون گزارشي از آن تهيه مي كند .. عمل تهية گزارش آغازگر چرخه مسافري هتل است . اين گزارش به هتل امكان اختصاصي كردن خدمات براي مسافر و برنامه ريزي مناسب براي تسهيلات و كاركنان مورد نياز را فراهم مي آورد . هتل ، با تائيد رزرواسيون ، تقاضاي ميهمان را براي اتاق و اطلاعات شخصي كنترل مي كند و به ميهمان اطمينان مي دهد كه نيازهاي او مورد توجه قرار خواهند گرفت . همچنين هتل مي تواند با استفاده از اطلاعات جمع آوري شده در طي روند رزرواسيون ، فعاليت هاي پيش از پذيرش را كامل كند . اين فعاليت ها شامل تعيين نرخ و اتاق خاص براي مسافراني كه هنوز مراجعه نكرده اند و تهيه " فوليو  ميهمان " است . </a:t>
          </a:r>
          <a:r>
            <a:rPr lang="fa-IR" sz="1000" b="1" u="sng" dirty="0" smtClean="0">
              <a:solidFill>
                <a:srgbClr val="FF0000"/>
              </a:solidFill>
            </a:rPr>
            <a:t>" فوليو " مسافر صورتحساب يا گردش كاري از هزينه هاي تحقق يافته واعتبارهاي كسب شده توسط ميهمان در طول اقامت مي باشد </a:t>
          </a:r>
          <a:r>
            <a:rPr lang="fa-IR" sz="1000" b="1" u="sng" dirty="0" smtClean="0"/>
            <a:t>. </a:t>
          </a:r>
          <a:r>
            <a:rPr lang="en-US" sz="1000" b="1" dirty="0" smtClean="0"/>
            <a:t/>
          </a:r>
          <a:br>
            <a:rPr lang="en-US" sz="1000" b="1" dirty="0" smtClean="0"/>
          </a:br>
          <a:r>
            <a:rPr lang="fa-IR" sz="1000" b="1" dirty="0" smtClean="0"/>
            <a:t>يك سيستم مناسب رزرواسيون از طريق كنترل دقيق ظرفيت هاي قابل استفاده از اتاق و پيش بيني درآمد آنها مي تواند ميزان رزرو را به حداكثر برساند . مديريت و بررسي اطلاعات به دست آمده در طي روند رزرواسيون به ويژه در فعاليت هاي بعدي پذيره مفيد واقع مي شوند . اما بدون شك ، مهمترين نتيجه يك روند مناسب رزرواسيون در اختيار داشتن اتاقي به هنگام ورود مسافر است .</a:t>
          </a:r>
          <a:r>
            <a:rPr lang="en-US" sz="1000" b="1" dirty="0" smtClean="0"/>
            <a:t/>
          </a:r>
          <a:br>
            <a:rPr lang="en-US" sz="1000" b="1" dirty="0" smtClean="0"/>
          </a:br>
          <a:r>
            <a:rPr lang="fa-IR" sz="1000" b="1" dirty="0" smtClean="0"/>
            <a:t> </a:t>
          </a:r>
          <a:r>
            <a:rPr lang="en-US" sz="1000" b="1" dirty="0" smtClean="0"/>
            <a:t/>
          </a:r>
          <a:br>
            <a:rPr lang="en-US" sz="1000" b="1" dirty="0" smtClean="0"/>
          </a:br>
          <a:r>
            <a:rPr lang="fa-IR" sz="1000" b="1" dirty="0" smtClean="0"/>
            <a:t>  </a:t>
          </a:r>
          <a:endParaRPr lang="fa-IR" sz="1000" b="1" dirty="0"/>
        </a:p>
      </dgm:t>
    </dgm:pt>
    <dgm:pt modelId="{0E71CB5E-F691-4A5D-AE07-C42A49B6AFD6}" type="sibTrans" cxnId="{9227A645-AD7D-48FE-BFC1-82B73189AB7E}">
      <dgm:prSet/>
      <dgm:spPr/>
      <dgm:t>
        <a:bodyPr/>
        <a:lstStyle/>
        <a:p>
          <a:pPr rtl="1"/>
          <a:endParaRPr lang="fa-IR"/>
        </a:p>
      </dgm:t>
    </dgm:pt>
    <dgm:pt modelId="{0AFD53F2-1B30-489E-94E9-F200529BB8BB}" type="parTrans" cxnId="{9227A645-AD7D-48FE-BFC1-82B73189AB7E}">
      <dgm:prSet/>
      <dgm:spPr/>
      <dgm:t>
        <a:bodyPr/>
        <a:lstStyle/>
        <a:p>
          <a:pPr rtl="1"/>
          <a:endParaRPr lang="fa-IR"/>
        </a:p>
      </dgm:t>
    </dgm:pt>
    <dgm:pt modelId="{0AE759DF-8C74-48F4-A133-90BBD7129CE8}">
      <dgm:prSet>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gm:spPr>
      <dgm:t>
        <a:bodyPr/>
        <a:lstStyle/>
        <a:p>
          <a:pPr algn="r" rtl="1"/>
          <a:r>
            <a:rPr lang="fa-IR" b="1" dirty="0" smtClean="0"/>
            <a:t>2-همچنين سهولت رزرو كردن ونحوه ارائه توضيحات مسئول رزرواسيون در خصوص هتل ، تسهيلات آن ، قيمت اتاق ها و امكانات رفاهي مي توانند بر روند تصميم گيري ميهمان اثر  گذار باشند . در واقع بخش رزرواسيون دفتر فروش كسب و كار غيرگروهي هتل است و كاركنان آن بايد " فروش محور " يا " فروش مدار " باشند و تصوير قوي و مثبتي را از هتل ارائه دهند .</a:t>
          </a:r>
          <a:endParaRPr lang="fa-IR" dirty="0"/>
        </a:p>
      </dgm:t>
    </dgm:pt>
    <dgm:pt modelId="{43224FDA-1163-43F5-B563-4E28A1756BB8}" type="sibTrans" cxnId="{F46C1573-C8C5-4ED4-9920-81EFA7D1C1B6}">
      <dgm:prSet/>
      <dgm:spPr/>
      <dgm:t>
        <a:bodyPr/>
        <a:lstStyle/>
        <a:p>
          <a:pPr rtl="1"/>
          <a:endParaRPr lang="fa-IR"/>
        </a:p>
      </dgm:t>
    </dgm:pt>
    <dgm:pt modelId="{FE400DD8-0600-454B-B4BE-BC8A2989F556}" type="parTrans" cxnId="{F46C1573-C8C5-4ED4-9920-81EFA7D1C1B6}">
      <dgm:prSet/>
      <dgm:spPr/>
      <dgm:t>
        <a:bodyPr/>
        <a:lstStyle/>
        <a:p>
          <a:pPr rtl="1"/>
          <a:endParaRPr lang="fa-IR"/>
        </a:p>
      </dgm:t>
    </dgm:pt>
    <dgm:pt modelId="{0FEFD1EA-46ED-4593-BCEA-A29FFF2F9080}">
      <dgm:prSet>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gm:spPr>
      <dgm:t>
        <a:bodyPr/>
        <a:lstStyle/>
        <a:p>
          <a:pPr rtl="1"/>
          <a:r>
            <a:rPr lang="fa-IR" b="1" dirty="0" smtClean="0"/>
            <a:t>3- طرز برخــورد ، كارآيي و آگاهي كاركنـــــان پذيرش مي تواند در تصميم گيري ميهمان براي اقامت در هتل خاصي موثر باشد ، مسئول رزرواسيون بايستي بتواند به درخواست براي اقامتهاي بعدي به سرعت و به دقت پاسخ دهد . </a:t>
          </a:r>
        </a:p>
        <a:p>
          <a:pPr rtl="1"/>
          <a:endParaRPr lang="fa-IR" b="1" dirty="0" smtClean="0"/>
        </a:p>
        <a:p>
          <a:pPr rtl="1"/>
          <a:endParaRPr lang="fa-IR" b="1" dirty="0" smtClean="0"/>
        </a:p>
        <a:p>
          <a:pPr rtl="1"/>
          <a:endParaRPr lang="fa-IR" b="1" dirty="0"/>
        </a:p>
      </dgm:t>
    </dgm:pt>
    <dgm:pt modelId="{5FE0EBDF-392B-4479-B66E-E13A0812AF74}" type="sibTrans" cxnId="{23D8604E-B521-4E0D-9020-E47054C9E591}">
      <dgm:prSet/>
      <dgm:spPr/>
      <dgm:t>
        <a:bodyPr/>
        <a:lstStyle/>
        <a:p>
          <a:pPr rtl="1"/>
          <a:endParaRPr lang="fa-IR"/>
        </a:p>
      </dgm:t>
    </dgm:pt>
    <dgm:pt modelId="{9FEEE337-039D-41BF-A00E-A10A2FAA52F2}" type="parTrans" cxnId="{23D8604E-B521-4E0D-9020-E47054C9E591}">
      <dgm:prSet/>
      <dgm:spPr/>
      <dgm:t>
        <a:bodyPr/>
        <a:lstStyle/>
        <a:p>
          <a:pPr rtl="1"/>
          <a:endParaRPr lang="fa-IR"/>
        </a:p>
      </dgm:t>
    </dgm:pt>
    <dgm:pt modelId="{F1D2BEBA-A6B5-4A74-83F8-8EE5952177B1}">
      <dgm:prSet>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gm:spPr>
      <dgm:t>
        <a:bodyPr/>
        <a:lstStyle/>
        <a:p>
          <a:pPr algn="r" rtl="1"/>
          <a:r>
            <a:rPr lang="fa-IR" b="1" dirty="0" smtClean="0"/>
            <a:t>1- تجربه هاي قبلي در مورد هتل ، تبليغات ، توصيه ها ، آژانس هاي مسافرتي ، دوستان يا همكاران تجاري ، شهرت يا محل هتل و تصورات قبلي بر اساس اسم يا وابستگي زنجيره اي هتل </a:t>
          </a:r>
          <a:endParaRPr lang="fa-IR" b="1" dirty="0"/>
        </a:p>
      </dgm:t>
    </dgm:pt>
    <dgm:pt modelId="{95C5BD46-A7EC-4932-BDFE-6C232E9181F1}" type="sibTrans" cxnId="{848F206B-B48E-4E19-ACF1-9AA38D485BF0}">
      <dgm:prSet/>
      <dgm:spPr/>
      <dgm:t>
        <a:bodyPr/>
        <a:lstStyle/>
        <a:p>
          <a:pPr rtl="1"/>
          <a:endParaRPr lang="fa-IR"/>
        </a:p>
      </dgm:t>
    </dgm:pt>
    <dgm:pt modelId="{7BECE834-7CEE-455D-B17D-BD1E207B366E}" type="parTrans" cxnId="{848F206B-B48E-4E19-ACF1-9AA38D485BF0}">
      <dgm:prSet/>
      <dgm:spPr/>
      <dgm:t>
        <a:bodyPr/>
        <a:lstStyle/>
        <a:p>
          <a:pPr rtl="1"/>
          <a:endParaRPr lang="fa-IR"/>
        </a:p>
      </dgm:t>
    </dgm:pt>
    <dgm:pt modelId="{A47C4AD6-E1CE-451C-8D71-2F9E4AE050CF}" type="pres">
      <dgm:prSet presAssocID="{23E51537-6E73-414E-A533-1484DD712316}" presName="Name0" presStyleCnt="0">
        <dgm:presLayoutVars>
          <dgm:chMax val="7"/>
          <dgm:dir/>
          <dgm:animLvl val="lvl"/>
          <dgm:resizeHandles val="exact"/>
        </dgm:presLayoutVars>
      </dgm:prSet>
      <dgm:spPr/>
      <dgm:t>
        <a:bodyPr/>
        <a:lstStyle/>
        <a:p>
          <a:pPr rtl="1"/>
          <a:endParaRPr lang="fa-IR"/>
        </a:p>
      </dgm:t>
    </dgm:pt>
    <dgm:pt modelId="{B0EF426C-5528-4E60-910F-27A04D2C7230}" type="pres">
      <dgm:prSet presAssocID="{F1D2BEBA-A6B5-4A74-83F8-8EE5952177B1}" presName="circle1" presStyleLbl="node1" presStyleIdx="0" presStyleCnt="4" custLinFactNeighborX="-4332" custLinFactNeighborY="0">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gm:spPr>
    </dgm:pt>
    <dgm:pt modelId="{DB4621DD-8F3D-47D5-9A4F-E3E13C9B4D65}" type="pres">
      <dgm:prSet presAssocID="{F1D2BEBA-A6B5-4A74-83F8-8EE5952177B1}" presName="space" presStyleCnt="0"/>
      <dgm:spPr/>
    </dgm:pt>
    <dgm:pt modelId="{12E6F670-734B-4DEA-BC9D-9F6A08D66385}" type="pres">
      <dgm:prSet presAssocID="{F1D2BEBA-A6B5-4A74-83F8-8EE5952177B1}" presName="rect1" presStyleLbl="alignAcc1" presStyleIdx="0" presStyleCnt="4" custScaleY="101082" custLinFactNeighborX="1787" custLinFactNeighborY="-1485"/>
      <dgm:spPr/>
      <dgm:t>
        <a:bodyPr/>
        <a:lstStyle/>
        <a:p>
          <a:pPr rtl="1"/>
          <a:endParaRPr lang="fa-IR"/>
        </a:p>
      </dgm:t>
    </dgm:pt>
    <dgm:pt modelId="{D48A9E3D-291D-440D-9C9F-DA8996CC3CE4}" type="pres">
      <dgm:prSet presAssocID="{0AE759DF-8C74-48F4-A133-90BBD7129CE8}" presName="vertSpace2" presStyleLbl="node1" presStyleIdx="0" presStyleCnt="4"/>
      <dgm:spPr/>
    </dgm:pt>
    <dgm:pt modelId="{7FB70890-9D4A-4274-AFF3-DA6E2D9A4FF2}" type="pres">
      <dgm:prSet presAssocID="{0AE759DF-8C74-48F4-A133-90BBD7129CE8}" presName="circle2" presStyleLbl="node1" presStyleIdx="1" presStyleCnt="4" custLinFactNeighborX="-5546" custLinFactNeighborY="-4648">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gm:spPr>
    </dgm:pt>
    <dgm:pt modelId="{4573BBE8-4BF8-4796-817F-92022ADC7002}" type="pres">
      <dgm:prSet presAssocID="{0AE759DF-8C74-48F4-A133-90BBD7129CE8}" presName="rect2" presStyleLbl="alignAcc1" presStyleIdx="1" presStyleCnt="4" custScaleX="100421" custScaleY="109403"/>
      <dgm:spPr/>
      <dgm:t>
        <a:bodyPr/>
        <a:lstStyle/>
        <a:p>
          <a:pPr rtl="1"/>
          <a:endParaRPr lang="fa-IR"/>
        </a:p>
      </dgm:t>
    </dgm:pt>
    <dgm:pt modelId="{EB7755BD-E327-496F-A0FC-B84EB32CFD48}" type="pres">
      <dgm:prSet presAssocID="{0FEFD1EA-46ED-4593-BCEA-A29FFF2F9080}" presName="vertSpace3" presStyleLbl="node1" presStyleIdx="1" presStyleCnt="4"/>
      <dgm:spPr/>
    </dgm:pt>
    <dgm:pt modelId="{E40CEC3D-7411-4A79-97EB-088F798C9DA1}" type="pres">
      <dgm:prSet presAssocID="{0FEFD1EA-46ED-4593-BCEA-A29FFF2F9080}" presName="circle3" presStyleLbl="node1" presStyleIdx="2" presStyleCnt="4" custLinFactNeighborX="-8102" custLinFactNeighborY="-1926">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gm:spPr>
    </dgm:pt>
    <dgm:pt modelId="{2EACFCEF-B637-4D7A-ABFB-DB57BBC08931}" type="pres">
      <dgm:prSet presAssocID="{0FEFD1EA-46ED-4593-BCEA-A29FFF2F9080}" presName="rect3" presStyleLbl="alignAcc1" presStyleIdx="2" presStyleCnt="4" custScaleY="127087"/>
      <dgm:spPr/>
      <dgm:t>
        <a:bodyPr/>
        <a:lstStyle/>
        <a:p>
          <a:pPr rtl="1"/>
          <a:endParaRPr lang="fa-IR"/>
        </a:p>
      </dgm:t>
    </dgm:pt>
    <dgm:pt modelId="{A9BE547C-0DFD-4463-9776-891CF6063D95}" type="pres">
      <dgm:prSet presAssocID="{4CE5835D-57DA-4330-A49D-153E29DA8638}" presName="vertSpace4" presStyleLbl="node1" presStyleIdx="2" presStyleCnt="4"/>
      <dgm:spPr/>
    </dgm:pt>
    <dgm:pt modelId="{18A70B70-7CF2-4415-A514-2E8FC2B86C66}" type="pres">
      <dgm:prSet presAssocID="{4CE5835D-57DA-4330-A49D-153E29DA8638}" presName="circle4" presStyleLbl="node1" presStyleIdx="3" presStyleCnt="4" custLinFactNeighborX="-23962" custLinFactNeighborY="-27426">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gm:spPr>
    </dgm:pt>
    <dgm:pt modelId="{E187B76A-CBF1-404F-90AA-D36D0FFDAA57}" type="pres">
      <dgm:prSet presAssocID="{4CE5835D-57DA-4330-A49D-153E29DA8638}" presName="rect4" presStyleLbl="alignAcc1" presStyleIdx="3" presStyleCnt="4" custScaleY="191032"/>
      <dgm:spPr/>
      <dgm:t>
        <a:bodyPr/>
        <a:lstStyle/>
        <a:p>
          <a:pPr rtl="1"/>
          <a:endParaRPr lang="fa-IR"/>
        </a:p>
      </dgm:t>
    </dgm:pt>
    <dgm:pt modelId="{64C2F3A6-DC10-4CB5-AC3D-955F74A20E34}" type="pres">
      <dgm:prSet presAssocID="{F1D2BEBA-A6B5-4A74-83F8-8EE5952177B1}" presName="rect1ParTxNoCh" presStyleLbl="alignAcc1" presStyleIdx="3" presStyleCnt="4">
        <dgm:presLayoutVars>
          <dgm:chMax val="1"/>
          <dgm:bulletEnabled val="1"/>
        </dgm:presLayoutVars>
      </dgm:prSet>
      <dgm:spPr/>
      <dgm:t>
        <a:bodyPr/>
        <a:lstStyle/>
        <a:p>
          <a:pPr rtl="1"/>
          <a:endParaRPr lang="fa-IR"/>
        </a:p>
      </dgm:t>
    </dgm:pt>
    <dgm:pt modelId="{94814928-42AA-41E3-906D-A3DF951E8F82}" type="pres">
      <dgm:prSet presAssocID="{0AE759DF-8C74-48F4-A133-90BBD7129CE8}" presName="rect2ParTxNoCh" presStyleLbl="alignAcc1" presStyleIdx="3" presStyleCnt="4">
        <dgm:presLayoutVars>
          <dgm:chMax val="1"/>
          <dgm:bulletEnabled val="1"/>
        </dgm:presLayoutVars>
      </dgm:prSet>
      <dgm:spPr/>
      <dgm:t>
        <a:bodyPr/>
        <a:lstStyle/>
        <a:p>
          <a:pPr rtl="1"/>
          <a:endParaRPr lang="fa-IR"/>
        </a:p>
      </dgm:t>
    </dgm:pt>
    <dgm:pt modelId="{7B7A2610-E49C-4D28-9D5B-AABF048210C7}" type="pres">
      <dgm:prSet presAssocID="{0FEFD1EA-46ED-4593-BCEA-A29FFF2F9080}" presName="rect3ParTxNoCh" presStyleLbl="alignAcc1" presStyleIdx="3" presStyleCnt="4">
        <dgm:presLayoutVars>
          <dgm:chMax val="1"/>
          <dgm:bulletEnabled val="1"/>
        </dgm:presLayoutVars>
      </dgm:prSet>
      <dgm:spPr/>
      <dgm:t>
        <a:bodyPr/>
        <a:lstStyle/>
        <a:p>
          <a:pPr rtl="1"/>
          <a:endParaRPr lang="fa-IR"/>
        </a:p>
      </dgm:t>
    </dgm:pt>
    <dgm:pt modelId="{F31477AB-8D5F-4356-BF7D-55632A6CA65E}" type="pres">
      <dgm:prSet presAssocID="{4CE5835D-57DA-4330-A49D-153E29DA8638}" presName="rect4ParTxNoCh" presStyleLbl="alignAcc1" presStyleIdx="3" presStyleCnt="4">
        <dgm:presLayoutVars>
          <dgm:chMax val="1"/>
          <dgm:bulletEnabled val="1"/>
        </dgm:presLayoutVars>
      </dgm:prSet>
      <dgm:spPr/>
      <dgm:t>
        <a:bodyPr/>
        <a:lstStyle/>
        <a:p>
          <a:pPr rtl="1"/>
          <a:endParaRPr lang="fa-IR"/>
        </a:p>
      </dgm:t>
    </dgm:pt>
  </dgm:ptLst>
  <dgm:cxnLst>
    <dgm:cxn modelId="{23DFCFC9-E3D4-4FF0-BFCF-99E10345F773}" type="presOf" srcId="{0AE759DF-8C74-48F4-A133-90BBD7129CE8}" destId="{4573BBE8-4BF8-4796-817F-92022ADC7002}" srcOrd="0" destOrd="0" presId="urn:microsoft.com/office/officeart/2005/8/layout/target3"/>
    <dgm:cxn modelId="{2EF44EA6-E949-4930-96F9-8A0C9596F6B5}" type="presOf" srcId="{0AE759DF-8C74-48F4-A133-90BBD7129CE8}" destId="{94814928-42AA-41E3-906D-A3DF951E8F82}" srcOrd="1" destOrd="0" presId="urn:microsoft.com/office/officeart/2005/8/layout/target3"/>
    <dgm:cxn modelId="{16884B8A-3D45-4FA8-8374-9C132A3CD59F}" type="presOf" srcId="{F1D2BEBA-A6B5-4A74-83F8-8EE5952177B1}" destId="{64C2F3A6-DC10-4CB5-AC3D-955F74A20E34}" srcOrd="1" destOrd="0" presId="urn:microsoft.com/office/officeart/2005/8/layout/target3"/>
    <dgm:cxn modelId="{8CA65D69-C682-42F9-ABE2-338835485842}" type="presOf" srcId="{F1D2BEBA-A6B5-4A74-83F8-8EE5952177B1}" destId="{12E6F670-734B-4DEA-BC9D-9F6A08D66385}" srcOrd="0" destOrd="0" presId="urn:microsoft.com/office/officeart/2005/8/layout/target3"/>
    <dgm:cxn modelId="{848F206B-B48E-4E19-ACF1-9AA38D485BF0}" srcId="{23E51537-6E73-414E-A533-1484DD712316}" destId="{F1D2BEBA-A6B5-4A74-83F8-8EE5952177B1}" srcOrd="0" destOrd="0" parTransId="{7BECE834-7CEE-455D-B17D-BD1E207B366E}" sibTransId="{95C5BD46-A7EC-4932-BDFE-6C232E9181F1}"/>
    <dgm:cxn modelId="{F46C1573-C8C5-4ED4-9920-81EFA7D1C1B6}" srcId="{23E51537-6E73-414E-A533-1484DD712316}" destId="{0AE759DF-8C74-48F4-A133-90BBD7129CE8}" srcOrd="1" destOrd="0" parTransId="{FE400DD8-0600-454B-B4BE-BC8A2989F556}" sibTransId="{43224FDA-1163-43F5-B563-4E28A1756BB8}"/>
    <dgm:cxn modelId="{9227A645-AD7D-48FE-BFC1-82B73189AB7E}" srcId="{23E51537-6E73-414E-A533-1484DD712316}" destId="{4CE5835D-57DA-4330-A49D-153E29DA8638}" srcOrd="3" destOrd="0" parTransId="{0AFD53F2-1B30-489E-94E9-F200529BB8BB}" sibTransId="{0E71CB5E-F691-4A5D-AE07-C42A49B6AFD6}"/>
    <dgm:cxn modelId="{F9FE4B9F-E30C-4514-BCDE-F320FF81AAEE}" type="presOf" srcId="{0FEFD1EA-46ED-4593-BCEA-A29FFF2F9080}" destId="{2EACFCEF-B637-4D7A-ABFB-DB57BBC08931}" srcOrd="0" destOrd="0" presId="urn:microsoft.com/office/officeart/2005/8/layout/target3"/>
    <dgm:cxn modelId="{5B3EC42B-80DF-42C2-8A98-789EBCAF9C93}" type="presOf" srcId="{4CE5835D-57DA-4330-A49D-153E29DA8638}" destId="{F31477AB-8D5F-4356-BF7D-55632A6CA65E}" srcOrd="1" destOrd="0" presId="urn:microsoft.com/office/officeart/2005/8/layout/target3"/>
    <dgm:cxn modelId="{50E16831-9671-4389-9CF2-075C6E144505}" type="presOf" srcId="{0FEFD1EA-46ED-4593-BCEA-A29FFF2F9080}" destId="{7B7A2610-E49C-4D28-9D5B-AABF048210C7}" srcOrd="1" destOrd="0" presId="urn:microsoft.com/office/officeart/2005/8/layout/target3"/>
    <dgm:cxn modelId="{23D8604E-B521-4E0D-9020-E47054C9E591}" srcId="{23E51537-6E73-414E-A533-1484DD712316}" destId="{0FEFD1EA-46ED-4593-BCEA-A29FFF2F9080}" srcOrd="2" destOrd="0" parTransId="{9FEEE337-039D-41BF-A00E-A10A2FAA52F2}" sibTransId="{5FE0EBDF-392B-4479-B66E-E13A0812AF74}"/>
    <dgm:cxn modelId="{D564EDA1-C316-485B-8AAC-BC504F75DC0E}" type="presOf" srcId="{23E51537-6E73-414E-A533-1484DD712316}" destId="{A47C4AD6-E1CE-451C-8D71-2F9E4AE050CF}" srcOrd="0" destOrd="0" presId="urn:microsoft.com/office/officeart/2005/8/layout/target3"/>
    <dgm:cxn modelId="{18E92C19-1EFC-4D8A-A594-5651D213B64C}" type="presOf" srcId="{4CE5835D-57DA-4330-A49D-153E29DA8638}" destId="{E187B76A-CBF1-404F-90AA-D36D0FFDAA57}" srcOrd="0" destOrd="0" presId="urn:microsoft.com/office/officeart/2005/8/layout/target3"/>
    <dgm:cxn modelId="{2F05F8EB-532C-4F9D-BF24-A440F7F4EE12}" type="presParOf" srcId="{A47C4AD6-E1CE-451C-8D71-2F9E4AE050CF}" destId="{B0EF426C-5528-4E60-910F-27A04D2C7230}" srcOrd="0" destOrd="0" presId="urn:microsoft.com/office/officeart/2005/8/layout/target3"/>
    <dgm:cxn modelId="{8BAA3ED1-5E8D-486D-9E60-6D52D2529176}" type="presParOf" srcId="{A47C4AD6-E1CE-451C-8D71-2F9E4AE050CF}" destId="{DB4621DD-8F3D-47D5-9A4F-E3E13C9B4D65}" srcOrd="1" destOrd="0" presId="urn:microsoft.com/office/officeart/2005/8/layout/target3"/>
    <dgm:cxn modelId="{83C360E9-D231-4EA5-A2DA-DAC0EA755D60}" type="presParOf" srcId="{A47C4AD6-E1CE-451C-8D71-2F9E4AE050CF}" destId="{12E6F670-734B-4DEA-BC9D-9F6A08D66385}" srcOrd="2" destOrd="0" presId="urn:microsoft.com/office/officeart/2005/8/layout/target3"/>
    <dgm:cxn modelId="{B6D13EFA-2280-4DE8-A6FA-A53AFA885C37}" type="presParOf" srcId="{A47C4AD6-E1CE-451C-8D71-2F9E4AE050CF}" destId="{D48A9E3D-291D-440D-9C9F-DA8996CC3CE4}" srcOrd="3" destOrd="0" presId="urn:microsoft.com/office/officeart/2005/8/layout/target3"/>
    <dgm:cxn modelId="{4B12CEA4-AC51-4C6C-992A-76E56C4D0982}" type="presParOf" srcId="{A47C4AD6-E1CE-451C-8D71-2F9E4AE050CF}" destId="{7FB70890-9D4A-4274-AFF3-DA6E2D9A4FF2}" srcOrd="4" destOrd="0" presId="urn:microsoft.com/office/officeart/2005/8/layout/target3"/>
    <dgm:cxn modelId="{2408AE07-2C2D-4142-9A10-21BDB6D897D2}" type="presParOf" srcId="{A47C4AD6-E1CE-451C-8D71-2F9E4AE050CF}" destId="{4573BBE8-4BF8-4796-817F-92022ADC7002}" srcOrd="5" destOrd="0" presId="urn:microsoft.com/office/officeart/2005/8/layout/target3"/>
    <dgm:cxn modelId="{95920DED-1D29-43A2-8AE4-1C49EC569AF4}" type="presParOf" srcId="{A47C4AD6-E1CE-451C-8D71-2F9E4AE050CF}" destId="{EB7755BD-E327-496F-A0FC-B84EB32CFD48}" srcOrd="6" destOrd="0" presId="urn:microsoft.com/office/officeart/2005/8/layout/target3"/>
    <dgm:cxn modelId="{367AAC36-391B-41CC-8DCC-64860C5700D1}" type="presParOf" srcId="{A47C4AD6-E1CE-451C-8D71-2F9E4AE050CF}" destId="{E40CEC3D-7411-4A79-97EB-088F798C9DA1}" srcOrd="7" destOrd="0" presId="urn:microsoft.com/office/officeart/2005/8/layout/target3"/>
    <dgm:cxn modelId="{1B482529-1480-47B8-9054-4E1749A04DF0}" type="presParOf" srcId="{A47C4AD6-E1CE-451C-8D71-2F9E4AE050CF}" destId="{2EACFCEF-B637-4D7A-ABFB-DB57BBC08931}" srcOrd="8" destOrd="0" presId="urn:microsoft.com/office/officeart/2005/8/layout/target3"/>
    <dgm:cxn modelId="{B2A31670-4BC1-42A0-9846-D38CE95CE934}" type="presParOf" srcId="{A47C4AD6-E1CE-451C-8D71-2F9E4AE050CF}" destId="{A9BE547C-0DFD-4463-9776-891CF6063D95}" srcOrd="9" destOrd="0" presId="urn:microsoft.com/office/officeart/2005/8/layout/target3"/>
    <dgm:cxn modelId="{4BA43C3B-B925-4D25-A4ED-8B70FB25E0C8}" type="presParOf" srcId="{A47C4AD6-E1CE-451C-8D71-2F9E4AE050CF}" destId="{18A70B70-7CF2-4415-A514-2E8FC2B86C66}" srcOrd="10" destOrd="0" presId="urn:microsoft.com/office/officeart/2005/8/layout/target3"/>
    <dgm:cxn modelId="{359E8DB9-25D6-4E70-8DF5-458B84804256}" type="presParOf" srcId="{A47C4AD6-E1CE-451C-8D71-2F9E4AE050CF}" destId="{E187B76A-CBF1-404F-90AA-D36D0FFDAA57}" srcOrd="11" destOrd="0" presId="urn:microsoft.com/office/officeart/2005/8/layout/target3"/>
    <dgm:cxn modelId="{FE764F97-F0AF-4569-9AAB-025EC64431D7}" type="presParOf" srcId="{A47C4AD6-E1CE-451C-8D71-2F9E4AE050CF}" destId="{64C2F3A6-DC10-4CB5-AC3D-955F74A20E34}" srcOrd="12" destOrd="0" presId="urn:microsoft.com/office/officeart/2005/8/layout/target3"/>
    <dgm:cxn modelId="{CD31151E-5585-4FF5-B463-076310AF557E}" type="presParOf" srcId="{A47C4AD6-E1CE-451C-8D71-2F9E4AE050CF}" destId="{94814928-42AA-41E3-906D-A3DF951E8F82}" srcOrd="13" destOrd="0" presId="urn:microsoft.com/office/officeart/2005/8/layout/target3"/>
    <dgm:cxn modelId="{D570C978-457C-413E-80BE-1DC97CE8A8C9}" type="presParOf" srcId="{A47C4AD6-E1CE-451C-8D71-2F9E4AE050CF}" destId="{7B7A2610-E49C-4D28-9D5B-AABF048210C7}" srcOrd="14" destOrd="0" presId="urn:microsoft.com/office/officeart/2005/8/layout/target3"/>
    <dgm:cxn modelId="{5D67382B-332C-4B94-98FD-AD2FE2A29C37}" type="presParOf" srcId="{A47C4AD6-E1CE-451C-8D71-2F9E4AE050CF}" destId="{F31477AB-8D5F-4356-BF7D-55632A6CA65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EDD86B-E62D-4BF4-8B10-FB67C3E75D4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fa-IR"/>
        </a:p>
      </dgm:t>
    </dgm:pt>
    <dgm:pt modelId="{2ADEE679-2F8C-4F2A-8F95-49316D8A8AC6}">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400" b="1" i="0" baseline="0" dirty="0" smtClean="0">
              <a:cs typeface="+mj-cs"/>
            </a:rPr>
            <a:t>الف- پذيرشگر بايستي وضعيت رزرواسيون ميهمان را پيش از شروع روند پذيرش مشخص كند</a:t>
          </a:r>
          <a:r>
            <a:rPr lang="en-US" sz="1400" b="1" i="0" baseline="0" dirty="0" smtClean="0">
              <a:cs typeface="+mj-cs"/>
            </a:rPr>
            <a:t>.</a:t>
          </a:r>
          <a:r>
            <a:rPr lang="fa-IR" sz="1400" b="1" i="0" baseline="0" dirty="0" smtClean="0">
              <a:cs typeface="+mj-cs"/>
            </a:rPr>
            <a:t>مهمانان داراي رزرو ممكن است قبلا" درگير فعاليت هاي پيش از پذيرش شده باشند . از طرفي مسافران بدون رزرو  يا " انفرادي " به پذيرشگران امكان فروش اتاق مهمان  را مي دهند </a:t>
          </a:r>
          <a:r>
            <a:rPr lang="fa-IR" sz="1300" b="1" i="0" baseline="0" dirty="0" smtClean="0"/>
            <a:t>.  </a:t>
          </a:r>
        </a:p>
        <a:p>
          <a:pPr algn="r" rtl="1"/>
          <a:endParaRPr lang="en-US" sz="1300" b="1" i="0" baseline="0" dirty="0"/>
        </a:p>
      </dgm:t>
    </dgm:pt>
    <dgm:pt modelId="{5896AEA8-E5F3-4864-90C9-5F5FBBE86764}" type="parTrans" cxnId="{70E899E4-96F9-439F-A6EA-88D6D01A3AF9}">
      <dgm:prSet/>
      <dgm:spPr/>
      <dgm:t>
        <a:bodyPr/>
        <a:lstStyle/>
        <a:p>
          <a:pPr rtl="1"/>
          <a:endParaRPr lang="fa-IR"/>
        </a:p>
      </dgm:t>
    </dgm:pt>
    <dgm:pt modelId="{3D5A2A30-5511-46C9-A513-48CC668FD1EE}" type="sibTrans" cxnId="{70E899E4-96F9-439F-A6EA-88D6D01A3AF9}">
      <dgm:prSet>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rtl="1"/>
          <a:endParaRPr lang="fa-IR"/>
        </a:p>
      </dgm:t>
    </dgm:pt>
    <dgm:pt modelId="{5DBD6825-E4F1-438A-BB79-B649B78A01FF}">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600" b="1" i="0" baseline="0" dirty="0" smtClean="0">
              <a:cs typeface="+mj-cs"/>
            </a:rPr>
            <a:t>ب- پذيرشگر موفق ، بايد آشنايي كامل با انواع اتاق ها ، قيمت ها و خدمات ميهمان داشته باشد و بتواند به شيوه اي مناسب در مورد آنها توضيح دهد </a:t>
          </a:r>
          <a:r>
            <a:rPr lang="fa-IR" sz="1500" b="1" i="0" baseline="0" dirty="0" smtClean="0"/>
            <a:t>. </a:t>
          </a:r>
          <a:endParaRPr lang="fa-IR" sz="1500" dirty="0"/>
        </a:p>
      </dgm:t>
    </dgm:pt>
    <dgm:pt modelId="{ED17E764-5AD0-44A5-B851-342728C833C1}" type="parTrans" cxnId="{17AA94AE-B0CB-4FAA-A584-0F04B0A537D5}">
      <dgm:prSet/>
      <dgm:spPr/>
      <dgm:t>
        <a:bodyPr/>
        <a:lstStyle/>
        <a:p>
          <a:pPr rtl="1"/>
          <a:endParaRPr lang="fa-IR"/>
        </a:p>
      </dgm:t>
    </dgm:pt>
    <dgm:pt modelId="{55B656CE-05CD-4544-83E4-EBAE202E8930}" type="sibTrans" cxnId="{17AA94AE-B0CB-4FAA-A584-0F04B0A537D5}">
      <dgm:prSet>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rtl="1"/>
          <a:endParaRPr lang="fa-IR"/>
        </a:p>
      </dgm:t>
    </dgm:pt>
    <dgm:pt modelId="{85C58AC9-9240-4D4B-92E1-4FCA0582E245}">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600" b="1" i="0" baseline="0" dirty="0" smtClean="0">
              <a:cs typeface="+mj-cs"/>
            </a:rPr>
            <a:t>ج- اگر نرخ اتاق اختصاص يافته در هتل متقاعد كننده نباشد ، تهيه گزارش پذيرش ، چه به عنوان بخشي از فعاليت پيش پذيرش يا تكميل آن در زمان واگذاري اتاق ضروري است . </a:t>
          </a:r>
          <a:endParaRPr lang="fa-IR" sz="1600" dirty="0">
            <a:cs typeface="+mj-cs"/>
          </a:endParaRPr>
        </a:p>
      </dgm:t>
    </dgm:pt>
    <dgm:pt modelId="{0BF8CDF2-CE79-498E-BF07-DA591A442A37}" type="parTrans" cxnId="{0656A246-3E30-4F62-B54B-0E610174C4C7}">
      <dgm:prSet/>
      <dgm:spPr/>
      <dgm:t>
        <a:bodyPr/>
        <a:lstStyle/>
        <a:p>
          <a:pPr rtl="1"/>
          <a:endParaRPr lang="fa-IR"/>
        </a:p>
      </dgm:t>
    </dgm:pt>
    <dgm:pt modelId="{41733F9B-DC29-4C8D-BD59-27DD262BA880}" type="sibTrans" cxnId="{0656A246-3E30-4F62-B54B-0E610174C4C7}">
      <dgm:prSet>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rtl="1"/>
          <a:endParaRPr lang="fa-IR"/>
        </a:p>
      </dgm:t>
    </dgm:pt>
    <dgm:pt modelId="{43683A8A-7027-4DA1-9B59-3CE0EDCB0197}">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600" b="1" i="0" baseline="0" dirty="0" smtClean="0">
              <a:cs typeface="+mj-cs"/>
            </a:rPr>
            <a:t>د-  گزارش پذيرش بايستي شامل اطلاعات مربوط به نوع پرداخت مورد نظر ميهمان ، مدت اقامت و هرگونه نياز خاص ميهمان نظير تخت چرخدار، تخت نوزاد يا محل اتاق باشد . همچنين بايد شامل آدرس براي فرستادن پيام و صورتحساب ، شماره تلفن و امضاي ميهمان باشد .</a:t>
          </a:r>
          <a:endParaRPr lang="fa-IR" sz="1600" b="0" i="0" baseline="0" dirty="0">
            <a:cs typeface="+mj-cs"/>
          </a:endParaRPr>
        </a:p>
      </dgm:t>
    </dgm:pt>
    <dgm:pt modelId="{739D1E5A-FB4B-442A-8252-7404FD0F4CBB}" type="parTrans" cxnId="{7402DA33-C8D4-4E0C-AB07-1AA510E4DD47}">
      <dgm:prSet/>
      <dgm:spPr/>
      <dgm:t>
        <a:bodyPr/>
        <a:lstStyle/>
        <a:p>
          <a:pPr rtl="1"/>
          <a:endParaRPr lang="fa-IR"/>
        </a:p>
      </dgm:t>
    </dgm:pt>
    <dgm:pt modelId="{49012AE8-6AC9-4843-9BC2-070194FD8027}" type="sibTrans" cxnId="{7402DA33-C8D4-4E0C-AB07-1AA510E4DD47}">
      <dgm:prSet/>
      <dgm:spPr/>
      <dgm:t>
        <a:bodyPr/>
        <a:lstStyle/>
        <a:p>
          <a:pPr rtl="1"/>
          <a:endParaRPr lang="fa-IR"/>
        </a:p>
      </dgm:t>
    </dgm:pt>
    <dgm:pt modelId="{84A6611A-84B2-4246-96F9-A7CEAB9E2640}" type="pres">
      <dgm:prSet presAssocID="{87EDD86B-E62D-4BF4-8B10-FB67C3E75D43}" presName="outerComposite" presStyleCnt="0">
        <dgm:presLayoutVars>
          <dgm:chMax val="5"/>
          <dgm:dir/>
          <dgm:resizeHandles val="exact"/>
        </dgm:presLayoutVars>
      </dgm:prSet>
      <dgm:spPr/>
      <dgm:t>
        <a:bodyPr/>
        <a:lstStyle/>
        <a:p>
          <a:pPr rtl="1"/>
          <a:endParaRPr lang="fa-IR"/>
        </a:p>
      </dgm:t>
    </dgm:pt>
    <dgm:pt modelId="{7908E2C6-BFFC-47D7-9884-0D0AB12F1EEE}" type="pres">
      <dgm:prSet presAssocID="{87EDD86B-E62D-4BF4-8B10-FB67C3E75D43}" presName="dummyMaxCanvas" presStyleCnt="0">
        <dgm:presLayoutVars/>
      </dgm:prSet>
      <dgm:spPr/>
    </dgm:pt>
    <dgm:pt modelId="{F19447FC-871D-4666-88ED-4BD01AAB6A1B}" type="pres">
      <dgm:prSet presAssocID="{87EDD86B-E62D-4BF4-8B10-FB67C3E75D43}" presName="FourNodes_1" presStyleLbl="node1" presStyleIdx="0" presStyleCnt="4" custScaleY="108644">
        <dgm:presLayoutVars>
          <dgm:bulletEnabled val="1"/>
        </dgm:presLayoutVars>
      </dgm:prSet>
      <dgm:spPr/>
      <dgm:t>
        <a:bodyPr/>
        <a:lstStyle/>
        <a:p>
          <a:pPr rtl="1"/>
          <a:endParaRPr lang="fa-IR"/>
        </a:p>
      </dgm:t>
    </dgm:pt>
    <dgm:pt modelId="{CAA57A74-7AA7-427E-9751-7108012BA8AA}" type="pres">
      <dgm:prSet presAssocID="{87EDD86B-E62D-4BF4-8B10-FB67C3E75D43}" presName="FourNodes_2" presStyleLbl="node1" presStyleIdx="1" presStyleCnt="4" custLinFactNeighborX="1435" custLinFactNeighborY="2140">
        <dgm:presLayoutVars>
          <dgm:bulletEnabled val="1"/>
        </dgm:presLayoutVars>
      </dgm:prSet>
      <dgm:spPr/>
      <dgm:t>
        <a:bodyPr/>
        <a:lstStyle/>
        <a:p>
          <a:pPr rtl="1"/>
          <a:endParaRPr lang="fa-IR"/>
        </a:p>
      </dgm:t>
    </dgm:pt>
    <dgm:pt modelId="{06983138-CD3B-4771-A475-5887E01F038A}" type="pres">
      <dgm:prSet presAssocID="{87EDD86B-E62D-4BF4-8B10-FB67C3E75D43}" presName="FourNodes_3" presStyleLbl="node1" presStyleIdx="2" presStyleCnt="4">
        <dgm:presLayoutVars>
          <dgm:bulletEnabled val="1"/>
        </dgm:presLayoutVars>
      </dgm:prSet>
      <dgm:spPr/>
      <dgm:t>
        <a:bodyPr/>
        <a:lstStyle/>
        <a:p>
          <a:pPr rtl="1"/>
          <a:endParaRPr lang="fa-IR"/>
        </a:p>
      </dgm:t>
    </dgm:pt>
    <dgm:pt modelId="{6A2AC470-70D8-4D5C-A982-FAC202E2794D}" type="pres">
      <dgm:prSet presAssocID="{87EDD86B-E62D-4BF4-8B10-FB67C3E75D43}" presName="FourNodes_4" presStyleLbl="node1" presStyleIdx="3" presStyleCnt="4">
        <dgm:presLayoutVars>
          <dgm:bulletEnabled val="1"/>
        </dgm:presLayoutVars>
      </dgm:prSet>
      <dgm:spPr/>
      <dgm:t>
        <a:bodyPr/>
        <a:lstStyle/>
        <a:p>
          <a:pPr rtl="1"/>
          <a:endParaRPr lang="fa-IR"/>
        </a:p>
      </dgm:t>
    </dgm:pt>
    <dgm:pt modelId="{EAFCD74E-F14E-4EEB-840C-0F352C7BC3E1}" type="pres">
      <dgm:prSet presAssocID="{87EDD86B-E62D-4BF4-8B10-FB67C3E75D43}" presName="FourConn_1-2" presStyleLbl="fgAccFollowNode1" presStyleIdx="0" presStyleCnt="3">
        <dgm:presLayoutVars>
          <dgm:bulletEnabled val="1"/>
        </dgm:presLayoutVars>
      </dgm:prSet>
      <dgm:spPr/>
      <dgm:t>
        <a:bodyPr/>
        <a:lstStyle/>
        <a:p>
          <a:pPr rtl="1"/>
          <a:endParaRPr lang="fa-IR"/>
        </a:p>
      </dgm:t>
    </dgm:pt>
    <dgm:pt modelId="{B1DA57B6-4EAA-4752-BF13-738203EEDEA6}" type="pres">
      <dgm:prSet presAssocID="{87EDD86B-E62D-4BF4-8B10-FB67C3E75D43}" presName="FourConn_2-3" presStyleLbl="fgAccFollowNode1" presStyleIdx="1" presStyleCnt="3">
        <dgm:presLayoutVars>
          <dgm:bulletEnabled val="1"/>
        </dgm:presLayoutVars>
      </dgm:prSet>
      <dgm:spPr/>
      <dgm:t>
        <a:bodyPr/>
        <a:lstStyle/>
        <a:p>
          <a:pPr rtl="1"/>
          <a:endParaRPr lang="fa-IR"/>
        </a:p>
      </dgm:t>
    </dgm:pt>
    <dgm:pt modelId="{28AD90E3-303C-4ECE-B91F-F33E2F7BB47D}" type="pres">
      <dgm:prSet presAssocID="{87EDD86B-E62D-4BF4-8B10-FB67C3E75D43}" presName="FourConn_3-4" presStyleLbl="fgAccFollowNode1" presStyleIdx="2" presStyleCnt="3">
        <dgm:presLayoutVars>
          <dgm:bulletEnabled val="1"/>
        </dgm:presLayoutVars>
      </dgm:prSet>
      <dgm:spPr/>
      <dgm:t>
        <a:bodyPr/>
        <a:lstStyle/>
        <a:p>
          <a:pPr rtl="1"/>
          <a:endParaRPr lang="fa-IR"/>
        </a:p>
      </dgm:t>
    </dgm:pt>
    <dgm:pt modelId="{8F680A42-F446-43B5-A97D-1AC58D409236}" type="pres">
      <dgm:prSet presAssocID="{87EDD86B-E62D-4BF4-8B10-FB67C3E75D43}" presName="FourNodes_1_text" presStyleLbl="node1" presStyleIdx="3" presStyleCnt="4">
        <dgm:presLayoutVars>
          <dgm:bulletEnabled val="1"/>
        </dgm:presLayoutVars>
      </dgm:prSet>
      <dgm:spPr/>
      <dgm:t>
        <a:bodyPr/>
        <a:lstStyle/>
        <a:p>
          <a:pPr rtl="1"/>
          <a:endParaRPr lang="fa-IR"/>
        </a:p>
      </dgm:t>
    </dgm:pt>
    <dgm:pt modelId="{4F8E8756-57CB-4D93-A605-DF295676BB30}" type="pres">
      <dgm:prSet presAssocID="{87EDD86B-E62D-4BF4-8B10-FB67C3E75D43}" presName="FourNodes_2_text" presStyleLbl="node1" presStyleIdx="3" presStyleCnt="4">
        <dgm:presLayoutVars>
          <dgm:bulletEnabled val="1"/>
        </dgm:presLayoutVars>
      </dgm:prSet>
      <dgm:spPr/>
      <dgm:t>
        <a:bodyPr/>
        <a:lstStyle/>
        <a:p>
          <a:pPr rtl="1"/>
          <a:endParaRPr lang="fa-IR"/>
        </a:p>
      </dgm:t>
    </dgm:pt>
    <dgm:pt modelId="{A4A88208-38F1-47A4-8E72-F0B27E59D225}" type="pres">
      <dgm:prSet presAssocID="{87EDD86B-E62D-4BF4-8B10-FB67C3E75D43}" presName="FourNodes_3_text" presStyleLbl="node1" presStyleIdx="3" presStyleCnt="4">
        <dgm:presLayoutVars>
          <dgm:bulletEnabled val="1"/>
        </dgm:presLayoutVars>
      </dgm:prSet>
      <dgm:spPr/>
      <dgm:t>
        <a:bodyPr/>
        <a:lstStyle/>
        <a:p>
          <a:pPr rtl="1"/>
          <a:endParaRPr lang="fa-IR"/>
        </a:p>
      </dgm:t>
    </dgm:pt>
    <dgm:pt modelId="{D73F13C0-3609-4098-9388-8C091511DC4D}" type="pres">
      <dgm:prSet presAssocID="{87EDD86B-E62D-4BF4-8B10-FB67C3E75D43}" presName="FourNodes_4_text" presStyleLbl="node1" presStyleIdx="3" presStyleCnt="4">
        <dgm:presLayoutVars>
          <dgm:bulletEnabled val="1"/>
        </dgm:presLayoutVars>
      </dgm:prSet>
      <dgm:spPr/>
      <dgm:t>
        <a:bodyPr/>
        <a:lstStyle/>
        <a:p>
          <a:pPr rtl="1"/>
          <a:endParaRPr lang="fa-IR"/>
        </a:p>
      </dgm:t>
    </dgm:pt>
  </dgm:ptLst>
  <dgm:cxnLst>
    <dgm:cxn modelId="{69922C89-A292-444F-AE8D-04FFC8597469}" type="presOf" srcId="{5DBD6825-E4F1-438A-BB79-B649B78A01FF}" destId="{4F8E8756-57CB-4D93-A605-DF295676BB30}" srcOrd="1" destOrd="0" presId="urn:microsoft.com/office/officeart/2005/8/layout/vProcess5"/>
    <dgm:cxn modelId="{EA8CD9BB-44EC-4E6A-98D8-31B86ADBFB46}" type="presOf" srcId="{41733F9B-DC29-4C8D-BD59-27DD262BA880}" destId="{28AD90E3-303C-4ECE-B91F-F33E2F7BB47D}" srcOrd="0" destOrd="0" presId="urn:microsoft.com/office/officeart/2005/8/layout/vProcess5"/>
    <dgm:cxn modelId="{B10006FA-6CD1-4D67-99E0-2509FB626E29}" type="presOf" srcId="{85C58AC9-9240-4D4B-92E1-4FCA0582E245}" destId="{A4A88208-38F1-47A4-8E72-F0B27E59D225}" srcOrd="1" destOrd="0" presId="urn:microsoft.com/office/officeart/2005/8/layout/vProcess5"/>
    <dgm:cxn modelId="{E42103E7-BBDE-4367-919E-07319515F02E}" type="presOf" srcId="{55B656CE-05CD-4544-83E4-EBAE202E8930}" destId="{B1DA57B6-4EAA-4752-BF13-738203EEDEA6}" srcOrd="0" destOrd="0" presId="urn:microsoft.com/office/officeart/2005/8/layout/vProcess5"/>
    <dgm:cxn modelId="{93BC9890-75DA-46B2-9C53-62C7527CE046}" type="presOf" srcId="{87EDD86B-E62D-4BF4-8B10-FB67C3E75D43}" destId="{84A6611A-84B2-4246-96F9-A7CEAB9E2640}" srcOrd="0" destOrd="0" presId="urn:microsoft.com/office/officeart/2005/8/layout/vProcess5"/>
    <dgm:cxn modelId="{70E899E4-96F9-439F-A6EA-88D6D01A3AF9}" srcId="{87EDD86B-E62D-4BF4-8B10-FB67C3E75D43}" destId="{2ADEE679-2F8C-4F2A-8F95-49316D8A8AC6}" srcOrd="0" destOrd="0" parTransId="{5896AEA8-E5F3-4864-90C9-5F5FBBE86764}" sibTransId="{3D5A2A30-5511-46C9-A513-48CC668FD1EE}"/>
    <dgm:cxn modelId="{7402DA33-C8D4-4E0C-AB07-1AA510E4DD47}" srcId="{87EDD86B-E62D-4BF4-8B10-FB67C3E75D43}" destId="{43683A8A-7027-4DA1-9B59-3CE0EDCB0197}" srcOrd="3" destOrd="0" parTransId="{739D1E5A-FB4B-442A-8252-7404FD0F4CBB}" sibTransId="{49012AE8-6AC9-4843-9BC2-070194FD8027}"/>
    <dgm:cxn modelId="{EAF34A43-A27F-4F2A-987B-A78F8AD21E9F}" type="presOf" srcId="{2ADEE679-2F8C-4F2A-8F95-49316D8A8AC6}" destId="{F19447FC-871D-4666-88ED-4BD01AAB6A1B}" srcOrd="0" destOrd="0" presId="urn:microsoft.com/office/officeart/2005/8/layout/vProcess5"/>
    <dgm:cxn modelId="{BF7CA11B-841E-4E08-99CD-350DE1433BE3}" type="presOf" srcId="{43683A8A-7027-4DA1-9B59-3CE0EDCB0197}" destId="{6A2AC470-70D8-4D5C-A982-FAC202E2794D}" srcOrd="0" destOrd="0" presId="urn:microsoft.com/office/officeart/2005/8/layout/vProcess5"/>
    <dgm:cxn modelId="{17AA94AE-B0CB-4FAA-A584-0F04B0A537D5}" srcId="{87EDD86B-E62D-4BF4-8B10-FB67C3E75D43}" destId="{5DBD6825-E4F1-438A-BB79-B649B78A01FF}" srcOrd="1" destOrd="0" parTransId="{ED17E764-5AD0-44A5-B851-342728C833C1}" sibTransId="{55B656CE-05CD-4544-83E4-EBAE202E8930}"/>
    <dgm:cxn modelId="{3724B4C3-0AA6-47E8-8E1B-B637BE31D27F}" type="presOf" srcId="{2ADEE679-2F8C-4F2A-8F95-49316D8A8AC6}" destId="{8F680A42-F446-43B5-A97D-1AC58D409236}" srcOrd="1" destOrd="0" presId="urn:microsoft.com/office/officeart/2005/8/layout/vProcess5"/>
    <dgm:cxn modelId="{94D166AC-B95B-406B-82DE-E5E830B2B0F9}" type="presOf" srcId="{5DBD6825-E4F1-438A-BB79-B649B78A01FF}" destId="{CAA57A74-7AA7-427E-9751-7108012BA8AA}" srcOrd="0" destOrd="0" presId="urn:microsoft.com/office/officeart/2005/8/layout/vProcess5"/>
    <dgm:cxn modelId="{97D7EF57-2C18-4881-AAE5-F4B51E905CDB}" type="presOf" srcId="{85C58AC9-9240-4D4B-92E1-4FCA0582E245}" destId="{06983138-CD3B-4771-A475-5887E01F038A}" srcOrd="0" destOrd="0" presId="urn:microsoft.com/office/officeart/2005/8/layout/vProcess5"/>
    <dgm:cxn modelId="{0656A246-3E30-4F62-B54B-0E610174C4C7}" srcId="{87EDD86B-E62D-4BF4-8B10-FB67C3E75D43}" destId="{85C58AC9-9240-4D4B-92E1-4FCA0582E245}" srcOrd="2" destOrd="0" parTransId="{0BF8CDF2-CE79-498E-BF07-DA591A442A37}" sibTransId="{41733F9B-DC29-4C8D-BD59-27DD262BA880}"/>
    <dgm:cxn modelId="{75CA8DE2-632D-464F-9E70-F80F9D7824BE}" type="presOf" srcId="{3D5A2A30-5511-46C9-A513-48CC668FD1EE}" destId="{EAFCD74E-F14E-4EEB-840C-0F352C7BC3E1}" srcOrd="0" destOrd="0" presId="urn:microsoft.com/office/officeart/2005/8/layout/vProcess5"/>
    <dgm:cxn modelId="{C4D189BB-2FEB-421A-9C36-3AECCE14CB8C}" type="presOf" srcId="{43683A8A-7027-4DA1-9B59-3CE0EDCB0197}" destId="{D73F13C0-3609-4098-9388-8C091511DC4D}" srcOrd="1" destOrd="0" presId="urn:microsoft.com/office/officeart/2005/8/layout/vProcess5"/>
    <dgm:cxn modelId="{96F5B56C-2F5E-4900-ACD7-4EF2E984E2B3}" type="presParOf" srcId="{84A6611A-84B2-4246-96F9-A7CEAB9E2640}" destId="{7908E2C6-BFFC-47D7-9884-0D0AB12F1EEE}" srcOrd="0" destOrd="0" presId="urn:microsoft.com/office/officeart/2005/8/layout/vProcess5"/>
    <dgm:cxn modelId="{E177946D-6162-4F97-9BFC-741759B6ED4F}" type="presParOf" srcId="{84A6611A-84B2-4246-96F9-A7CEAB9E2640}" destId="{F19447FC-871D-4666-88ED-4BD01AAB6A1B}" srcOrd="1" destOrd="0" presId="urn:microsoft.com/office/officeart/2005/8/layout/vProcess5"/>
    <dgm:cxn modelId="{93217ABF-A0EF-4861-A2B3-C20B3BFFBC0A}" type="presParOf" srcId="{84A6611A-84B2-4246-96F9-A7CEAB9E2640}" destId="{CAA57A74-7AA7-427E-9751-7108012BA8AA}" srcOrd="2" destOrd="0" presId="urn:microsoft.com/office/officeart/2005/8/layout/vProcess5"/>
    <dgm:cxn modelId="{B18162A5-B086-4C13-85A3-423CB3F6436F}" type="presParOf" srcId="{84A6611A-84B2-4246-96F9-A7CEAB9E2640}" destId="{06983138-CD3B-4771-A475-5887E01F038A}" srcOrd="3" destOrd="0" presId="urn:microsoft.com/office/officeart/2005/8/layout/vProcess5"/>
    <dgm:cxn modelId="{D5A1C0F9-866C-4AD1-9502-E6AC4FF8A8C2}" type="presParOf" srcId="{84A6611A-84B2-4246-96F9-A7CEAB9E2640}" destId="{6A2AC470-70D8-4D5C-A982-FAC202E2794D}" srcOrd="4" destOrd="0" presId="urn:microsoft.com/office/officeart/2005/8/layout/vProcess5"/>
    <dgm:cxn modelId="{426B6DD5-EF73-4609-8B98-3DEEE6F555FD}" type="presParOf" srcId="{84A6611A-84B2-4246-96F9-A7CEAB9E2640}" destId="{EAFCD74E-F14E-4EEB-840C-0F352C7BC3E1}" srcOrd="5" destOrd="0" presId="urn:microsoft.com/office/officeart/2005/8/layout/vProcess5"/>
    <dgm:cxn modelId="{9ADCFE65-77FD-4752-A6D1-0E5E179D54AC}" type="presParOf" srcId="{84A6611A-84B2-4246-96F9-A7CEAB9E2640}" destId="{B1DA57B6-4EAA-4752-BF13-738203EEDEA6}" srcOrd="6" destOrd="0" presId="urn:microsoft.com/office/officeart/2005/8/layout/vProcess5"/>
    <dgm:cxn modelId="{6A8251B6-8A95-4EC3-BAF1-F32185513E1D}" type="presParOf" srcId="{84A6611A-84B2-4246-96F9-A7CEAB9E2640}" destId="{28AD90E3-303C-4ECE-B91F-F33E2F7BB47D}" srcOrd="7" destOrd="0" presId="urn:microsoft.com/office/officeart/2005/8/layout/vProcess5"/>
    <dgm:cxn modelId="{1269E9AE-1E9A-4204-93A0-F8077630F06C}" type="presParOf" srcId="{84A6611A-84B2-4246-96F9-A7CEAB9E2640}" destId="{8F680A42-F446-43B5-A97D-1AC58D409236}" srcOrd="8" destOrd="0" presId="urn:microsoft.com/office/officeart/2005/8/layout/vProcess5"/>
    <dgm:cxn modelId="{CAB1E978-8FCC-4050-A5B6-05C33F65A8D0}" type="presParOf" srcId="{84A6611A-84B2-4246-96F9-A7CEAB9E2640}" destId="{4F8E8756-57CB-4D93-A605-DF295676BB30}" srcOrd="9" destOrd="0" presId="urn:microsoft.com/office/officeart/2005/8/layout/vProcess5"/>
    <dgm:cxn modelId="{816123DD-A1F4-409D-8291-6EC0CD75696A}" type="presParOf" srcId="{84A6611A-84B2-4246-96F9-A7CEAB9E2640}" destId="{A4A88208-38F1-47A4-8E72-F0B27E59D225}" srcOrd="10" destOrd="0" presId="urn:microsoft.com/office/officeart/2005/8/layout/vProcess5"/>
    <dgm:cxn modelId="{7E8C02EF-5794-4166-9555-8A8F09B12454}" type="presParOf" srcId="{84A6611A-84B2-4246-96F9-A7CEAB9E2640}" destId="{D73F13C0-3609-4098-9388-8C091511DC4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EC784C-552F-47FE-B448-96E14886418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fa-IR"/>
        </a:p>
      </dgm:t>
    </dgm:pt>
    <dgm:pt modelId="{3FBE5BCB-D3C8-4EE8-8674-467BB64F78F8}">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200" b="1" i="0" baseline="0" dirty="0" smtClean="0"/>
            <a:t>هـ- از آنجائيكه بيشتر هتل ها خواهان امضاي ميهمان در کارت پذ یرش درخصوص قصد او از مسافرت هستند. هتل و ميهمان از مزاياي قانوني معيني برخوردار مي شوند و به محض آنكه اين قرارداد موقت منعقد ميگردد مسافر يك ميهمان به حساب مي آيد ، گرفتن امضـاي ميهمان مي تواند بخش مهمي از روند پذيرش محسوب شود . روند جديد اين است كه انواع ديگري از احراز هويت به عنوان مستندات در رابطه با مهمان به كار گرفته شوند . مثلا" ارائه كارت اعتباري معتبر به هنگام پذيرش در بعضي از كشورها به عنوان " ضمانت اقامت "  پذيرفته مي شود . </a:t>
          </a:r>
          <a:endParaRPr lang="fa-IR" sz="1200" b="1" dirty="0"/>
        </a:p>
      </dgm:t>
    </dgm:pt>
    <dgm:pt modelId="{F07C6C88-80E1-4ED3-BDFD-F1021E4A2124}" type="parTrans" cxnId="{C8386E86-1808-4DF8-A408-B9B390773ED8}">
      <dgm:prSet/>
      <dgm:spPr/>
      <dgm:t>
        <a:bodyPr/>
        <a:lstStyle/>
        <a:p>
          <a:pPr algn="r" rtl="1"/>
          <a:endParaRPr lang="fa-IR" b="1"/>
        </a:p>
      </dgm:t>
    </dgm:pt>
    <dgm:pt modelId="{E87B9346-F773-4A44-A3A2-586A9A7910BC}" type="sibTrans" cxnId="{C8386E86-1808-4DF8-A408-B9B390773ED8}">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endParaRPr lang="fa-IR" sz="1200" b="1"/>
        </a:p>
      </dgm:t>
    </dgm:pt>
    <dgm:pt modelId="{E4ACE480-057C-452F-96BC-D562EA788AF2}">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ar-SA" sz="1200" b="1" dirty="0" smtClean="0"/>
            <a:t>و-</a:t>
          </a:r>
          <a:r>
            <a:rPr lang="fa-IR" sz="1200" b="1" dirty="0" smtClean="0"/>
            <a:t> جمع آوري تمام اطلاعات لازم و كامل در زمان پذيرش قابليت پذيره را براي ارضاي نيازها خاص ميهمان ، پيش بيني ميزان اشغال اتاق ها و صدور صحيح صورتحساب ميهمان افزايش مي دهد . به هنگام تسويه حساب ، كارت پذيرش ميهمان همچنين مي تواند به منبع اصلي بــــراي تهيه گزارش سابقة ميهمان تبديل شود.</a:t>
          </a:r>
          <a:endParaRPr lang="fa-IR" sz="1200" b="1" dirty="0"/>
        </a:p>
      </dgm:t>
    </dgm:pt>
    <dgm:pt modelId="{9B1A84F0-5F76-434F-AC7E-CA4344048ACB}" type="parTrans" cxnId="{DCD01635-443D-4225-BAED-25C4651A67BE}">
      <dgm:prSet/>
      <dgm:spPr/>
      <dgm:t>
        <a:bodyPr/>
        <a:lstStyle/>
        <a:p>
          <a:pPr algn="r" rtl="1"/>
          <a:endParaRPr lang="fa-IR" b="1"/>
        </a:p>
      </dgm:t>
    </dgm:pt>
    <dgm:pt modelId="{B168C301-6EB4-4AD1-BB57-C0EDF15E8727}" type="sibTrans" cxnId="{DCD01635-443D-4225-BAED-25C4651A67BE}">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endParaRPr lang="fa-IR" sz="1200" b="1"/>
        </a:p>
      </dgm:t>
    </dgm:pt>
    <dgm:pt modelId="{8DE9BDFA-2AD9-455F-A043-8E50911D2328}">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200" b="1" dirty="0" smtClean="0"/>
            <a:t>ز- گزارش سابقة ميهمان ، گزارشي از اطلاعات شخصي و مالي در مورد ميهمان هتل كه مي تواند در اقدامات بازاريابي و فروش و همچنين در پذيرش و خدمات رساني به ميهمان  به هنگام اقامــت مجدد كمك كند.پذيرشگر از اطلاعات پذيرش براي تعيين نوع و نرخ اتاق براي هر ميهمان استفاده مي كند </a:t>
          </a:r>
          <a:endParaRPr lang="fa-IR" sz="1200" b="1" dirty="0"/>
        </a:p>
      </dgm:t>
    </dgm:pt>
    <dgm:pt modelId="{AB282F19-DDCD-40B7-8D96-1A0601E43F73}" type="parTrans" cxnId="{5A93313F-9AB3-42E9-8A10-0B2522E564AB}">
      <dgm:prSet/>
      <dgm:spPr/>
      <dgm:t>
        <a:bodyPr/>
        <a:lstStyle/>
        <a:p>
          <a:pPr algn="r" rtl="1"/>
          <a:endParaRPr lang="fa-IR" b="1"/>
        </a:p>
      </dgm:t>
    </dgm:pt>
    <dgm:pt modelId="{E63ECBD5-0A1E-4C64-A503-612E57979BC3}" type="sibTrans" cxnId="{5A93313F-9AB3-42E9-8A10-0B2522E564AB}">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endParaRPr lang="fa-IR" sz="1200" b="1"/>
        </a:p>
      </dgm:t>
    </dgm:pt>
    <dgm:pt modelId="{0749A89B-96B1-41FA-B0DF-C574E41C2E3E}">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200" b="1" dirty="0" smtClean="0"/>
            <a:t>ح- تعيين قيمت اتاق و نرخ آن همچنين به اطلاعات رزرواسيون ( دسترسي طولاني – مدت ) و وضعيت اتاق ( دسترسي كوتاه مدت ) بستگي دارد . وضعيت اشغال اتاق بايد بلافاصله به اطلاع پذيره برسد تا فروش اتاق را به حداكثر برساند . </a:t>
          </a:r>
          <a:endParaRPr lang="fa-IR" sz="1200" b="1" dirty="0"/>
        </a:p>
      </dgm:t>
    </dgm:pt>
    <dgm:pt modelId="{36CF96BF-0D38-4039-8FFC-A0BEC4D701AF}" type="parTrans" cxnId="{09F6A8C9-2C9F-4E30-97FE-617C47892E8C}">
      <dgm:prSet/>
      <dgm:spPr/>
      <dgm:t>
        <a:bodyPr/>
        <a:lstStyle/>
        <a:p>
          <a:pPr algn="r" rtl="1"/>
          <a:endParaRPr lang="fa-IR" b="1"/>
        </a:p>
      </dgm:t>
    </dgm:pt>
    <dgm:pt modelId="{9F8EA54C-BE21-4AFB-BF86-129F540C0241}" type="sibTrans" cxnId="{09F6A8C9-2C9F-4E30-97FE-617C47892E8C}">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endParaRPr lang="fa-IR" sz="1200" b="1"/>
        </a:p>
      </dgm:t>
    </dgm:pt>
    <dgm:pt modelId="{E7B82D58-85A3-4B26-AD64-DBAA88882403}">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gm:spPr>
      <dgm:t>
        <a:bodyPr/>
        <a:lstStyle/>
        <a:p>
          <a:pPr algn="r" rtl="1"/>
          <a:r>
            <a:rPr lang="fa-IR" sz="1200" b="1" dirty="0" smtClean="0"/>
            <a:t>ط- پذيرشگر به هنگام تائيد اتاق مسافر ، همچنين بايد از ويژگي هاي اتاق مهمان با توجه به نوع هر اتاق آگاه باشد . انواع اتاق هاي هتل شامل اتاق يك نفره استاندارد تا يك سوئيت مجلل مي شود مبلمان ، امكانات و موقعيت اتاق در هتل آن را از ساير اتاق هاي از همان نوع متفاوت مي سازد . </a:t>
          </a:r>
          <a:endParaRPr lang="fa-IR" sz="1200" b="1" dirty="0"/>
        </a:p>
      </dgm:t>
    </dgm:pt>
    <dgm:pt modelId="{F6D83EF3-5D0E-4D61-8F37-EEDE5ED6CD1B}" type="parTrans" cxnId="{014250E0-9D60-4AB6-B33A-58B873FAFE9A}">
      <dgm:prSet/>
      <dgm:spPr/>
      <dgm:t>
        <a:bodyPr/>
        <a:lstStyle/>
        <a:p>
          <a:pPr algn="r" rtl="1"/>
          <a:endParaRPr lang="fa-IR" b="1"/>
        </a:p>
      </dgm:t>
    </dgm:pt>
    <dgm:pt modelId="{EE6392E5-4EC1-460E-A185-5C4A603C4781}" type="sibTrans" cxnId="{014250E0-9D60-4AB6-B33A-58B873FAFE9A}">
      <dgm:prSet/>
      <dgm:spPr/>
      <dgm:t>
        <a:bodyPr/>
        <a:lstStyle/>
        <a:p>
          <a:pPr algn="r" rtl="1"/>
          <a:endParaRPr lang="fa-IR" b="1"/>
        </a:p>
      </dgm:t>
    </dgm:pt>
    <dgm:pt modelId="{7FD828A7-9479-4B72-A075-480BB3A30AE0}">
      <dgm:prSet/>
      <dgm:spPr/>
      <dgm:t>
        <a:bodyPr/>
        <a:lstStyle/>
        <a:p>
          <a:pPr algn="r" rtl="1"/>
          <a:endParaRPr lang="fa-IR" sz="1200" b="1" dirty="0"/>
        </a:p>
      </dgm:t>
    </dgm:pt>
    <dgm:pt modelId="{049D3E5B-8F02-4F33-A6F1-15FFC49377D7}" type="parTrans" cxnId="{DA07EC23-2038-4E21-B11D-727ECA35E49E}">
      <dgm:prSet/>
      <dgm:spPr/>
      <dgm:t>
        <a:bodyPr/>
        <a:lstStyle/>
        <a:p>
          <a:pPr algn="r" rtl="1"/>
          <a:endParaRPr lang="fa-IR" b="1"/>
        </a:p>
      </dgm:t>
    </dgm:pt>
    <dgm:pt modelId="{1AA6C6CE-74FD-4BDB-85CE-E46D42ACD50D}" type="sibTrans" cxnId="{DA07EC23-2038-4E21-B11D-727ECA35E49E}">
      <dgm:prSet/>
      <dgm:spPr/>
      <dgm:t>
        <a:bodyPr/>
        <a:lstStyle/>
        <a:p>
          <a:pPr algn="r" rtl="1"/>
          <a:endParaRPr lang="fa-IR" b="1"/>
        </a:p>
      </dgm:t>
    </dgm:pt>
    <dgm:pt modelId="{3625B6F2-692C-4011-8EC5-A037B2E2B463}">
      <dgm:prSet/>
      <dgm:spPr/>
      <dgm:t>
        <a:bodyPr/>
        <a:lstStyle/>
        <a:p>
          <a:pPr algn="r" rtl="1"/>
          <a:endParaRPr lang="fa-IR" sz="1200" b="1" dirty="0"/>
        </a:p>
      </dgm:t>
    </dgm:pt>
    <dgm:pt modelId="{E2A8D647-A270-4561-BD2D-EC90D72FB7AA}" type="parTrans" cxnId="{59E889D8-4CCF-4EA8-A413-6AADF325A654}">
      <dgm:prSet/>
      <dgm:spPr/>
      <dgm:t>
        <a:bodyPr/>
        <a:lstStyle/>
        <a:p>
          <a:pPr algn="r" rtl="1"/>
          <a:endParaRPr lang="fa-IR" b="1"/>
        </a:p>
      </dgm:t>
    </dgm:pt>
    <dgm:pt modelId="{06D5344C-C7FF-4AC6-B77E-D6B673E64F20}" type="sibTrans" cxnId="{59E889D8-4CCF-4EA8-A413-6AADF325A654}">
      <dgm:prSet/>
      <dgm:spPr/>
      <dgm:t>
        <a:bodyPr/>
        <a:lstStyle/>
        <a:p>
          <a:pPr algn="r" rtl="1"/>
          <a:endParaRPr lang="fa-IR" b="1"/>
        </a:p>
      </dgm:t>
    </dgm:pt>
    <dgm:pt modelId="{7CB3C86F-730D-4F74-A365-C53414BD97E6}">
      <dgm:prSet/>
      <dgm:spPr/>
      <dgm:t>
        <a:bodyPr/>
        <a:lstStyle/>
        <a:p>
          <a:pPr algn="r" rtl="1"/>
          <a:endParaRPr lang="fa-IR" sz="1200" b="1" dirty="0"/>
        </a:p>
      </dgm:t>
    </dgm:pt>
    <dgm:pt modelId="{F959D31C-5B41-4C7D-8CA8-B1638DF0CC29}" type="parTrans" cxnId="{3D974BE7-C2E3-4879-839F-9ACC8AE632B9}">
      <dgm:prSet/>
      <dgm:spPr/>
      <dgm:t>
        <a:bodyPr/>
        <a:lstStyle/>
        <a:p>
          <a:pPr algn="r" rtl="1"/>
          <a:endParaRPr lang="fa-IR" b="1"/>
        </a:p>
      </dgm:t>
    </dgm:pt>
    <dgm:pt modelId="{5FE8BB67-84AB-4F64-9D27-8D39C1B665D8}" type="sibTrans" cxnId="{3D974BE7-C2E3-4879-839F-9ACC8AE632B9}">
      <dgm:prSet/>
      <dgm:spPr/>
      <dgm:t>
        <a:bodyPr/>
        <a:lstStyle/>
        <a:p>
          <a:pPr algn="r" rtl="1"/>
          <a:endParaRPr lang="fa-IR" b="1"/>
        </a:p>
      </dgm:t>
    </dgm:pt>
    <dgm:pt modelId="{9FD85241-118C-4878-AACE-182129771238}">
      <dgm:prSet/>
      <dgm:spPr/>
      <dgm:t>
        <a:bodyPr/>
        <a:lstStyle/>
        <a:p>
          <a:pPr algn="r" rtl="1"/>
          <a:endParaRPr lang="fa-IR" sz="1200" b="1" i="0" baseline="0" dirty="0"/>
        </a:p>
      </dgm:t>
    </dgm:pt>
    <dgm:pt modelId="{57B4E9BF-8BDB-4BDA-B9D8-2114FDF4659B}" type="parTrans" cxnId="{75F2E4F3-D750-4F10-A497-77B8C6448B2E}">
      <dgm:prSet/>
      <dgm:spPr/>
      <dgm:t>
        <a:bodyPr/>
        <a:lstStyle/>
        <a:p>
          <a:pPr algn="r" rtl="1"/>
          <a:endParaRPr lang="fa-IR" b="1"/>
        </a:p>
      </dgm:t>
    </dgm:pt>
    <dgm:pt modelId="{E1A6F9E1-C913-4837-AF13-7566A8328042}" type="sibTrans" cxnId="{75F2E4F3-D750-4F10-A497-77B8C6448B2E}">
      <dgm:prSet/>
      <dgm:spPr/>
      <dgm:t>
        <a:bodyPr/>
        <a:lstStyle/>
        <a:p>
          <a:pPr algn="r" rtl="1"/>
          <a:endParaRPr lang="fa-IR" b="1"/>
        </a:p>
      </dgm:t>
    </dgm:pt>
    <dgm:pt modelId="{1F8FE05E-00E5-4D78-B6A8-552B6E7DAA27}">
      <dgm:prSet/>
      <dgm:spPr/>
      <dgm:t>
        <a:bodyPr/>
        <a:lstStyle/>
        <a:p>
          <a:pPr algn="r" rtl="1"/>
          <a:endParaRPr lang="fa-IR" sz="1200" b="1" i="0" baseline="0" dirty="0"/>
        </a:p>
      </dgm:t>
    </dgm:pt>
    <dgm:pt modelId="{3E59360F-F021-445F-BA01-D2186E3AE1DB}" type="parTrans" cxnId="{22DA845D-ED39-472E-B64D-D5F1A1593B48}">
      <dgm:prSet/>
      <dgm:spPr/>
      <dgm:t>
        <a:bodyPr/>
        <a:lstStyle/>
        <a:p>
          <a:pPr algn="r" rtl="1"/>
          <a:endParaRPr lang="fa-IR" b="1"/>
        </a:p>
      </dgm:t>
    </dgm:pt>
    <dgm:pt modelId="{52BB01C5-922E-492B-ADA8-E6A87F27A4AA}" type="sibTrans" cxnId="{22DA845D-ED39-472E-B64D-D5F1A1593B48}">
      <dgm:prSet/>
      <dgm:spPr/>
      <dgm:t>
        <a:bodyPr/>
        <a:lstStyle/>
        <a:p>
          <a:pPr algn="r" rtl="1"/>
          <a:endParaRPr lang="fa-IR" b="1"/>
        </a:p>
      </dgm:t>
    </dgm:pt>
    <dgm:pt modelId="{A811D7FE-E74A-492B-93E2-67128602A732}" type="pres">
      <dgm:prSet presAssocID="{77EC784C-552F-47FE-B448-96E148864180}" presName="outerComposite" presStyleCnt="0">
        <dgm:presLayoutVars>
          <dgm:chMax val="5"/>
          <dgm:dir/>
          <dgm:resizeHandles val="exact"/>
        </dgm:presLayoutVars>
      </dgm:prSet>
      <dgm:spPr/>
      <dgm:t>
        <a:bodyPr/>
        <a:lstStyle/>
        <a:p>
          <a:pPr rtl="1"/>
          <a:endParaRPr lang="fa-IR"/>
        </a:p>
      </dgm:t>
    </dgm:pt>
    <dgm:pt modelId="{DDCAA308-BA2D-40EB-9EA1-87D9E4957E16}" type="pres">
      <dgm:prSet presAssocID="{77EC784C-552F-47FE-B448-96E148864180}" presName="dummyMaxCanvas" presStyleCnt="0">
        <dgm:presLayoutVars/>
      </dgm:prSet>
      <dgm:spPr/>
    </dgm:pt>
    <dgm:pt modelId="{95CB4B4D-570B-4882-BB82-F469A62593C1}" type="pres">
      <dgm:prSet presAssocID="{77EC784C-552F-47FE-B448-96E148864180}" presName="FiveNodes_1" presStyleLbl="node1" presStyleIdx="0" presStyleCnt="5">
        <dgm:presLayoutVars>
          <dgm:bulletEnabled val="1"/>
        </dgm:presLayoutVars>
      </dgm:prSet>
      <dgm:spPr/>
      <dgm:t>
        <a:bodyPr/>
        <a:lstStyle/>
        <a:p>
          <a:pPr rtl="1"/>
          <a:endParaRPr lang="fa-IR"/>
        </a:p>
      </dgm:t>
    </dgm:pt>
    <dgm:pt modelId="{E33B1259-59A9-4024-874B-F44EEE853E7F}" type="pres">
      <dgm:prSet presAssocID="{77EC784C-552F-47FE-B448-96E148864180}" presName="FiveNodes_2" presStyleLbl="node1" presStyleIdx="1" presStyleCnt="5">
        <dgm:presLayoutVars>
          <dgm:bulletEnabled val="1"/>
        </dgm:presLayoutVars>
      </dgm:prSet>
      <dgm:spPr/>
      <dgm:t>
        <a:bodyPr/>
        <a:lstStyle/>
        <a:p>
          <a:pPr rtl="1"/>
          <a:endParaRPr lang="fa-IR"/>
        </a:p>
      </dgm:t>
    </dgm:pt>
    <dgm:pt modelId="{5EFA21A4-E157-4F92-8132-2364B61761CA}" type="pres">
      <dgm:prSet presAssocID="{77EC784C-552F-47FE-B448-96E148864180}" presName="FiveNodes_3" presStyleLbl="node1" presStyleIdx="2" presStyleCnt="5">
        <dgm:presLayoutVars>
          <dgm:bulletEnabled val="1"/>
        </dgm:presLayoutVars>
      </dgm:prSet>
      <dgm:spPr/>
      <dgm:t>
        <a:bodyPr/>
        <a:lstStyle/>
        <a:p>
          <a:pPr rtl="1"/>
          <a:endParaRPr lang="fa-IR"/>
        </a:p>
      </dgm:t>
    </dgm:pt>
    <dgm:pt modelId="{256011FA-E56D-4151-B4DD-E4970A1F6157}" type="pres">
      <dgm:prSet presAssocID="{77EC784C-552F-47FE-B448-96E148864180}" presName="FiveNodes_4" presStyleLbl="node1" presStyleIdx="3" presStyleCnt="5">
        <dgm:presLayoutVars>
          <dgm:bulletEnabled val="1"/>
        </dgm:presLayoutVars>
      </dgm:prSet>
      <dgm:spPr/>
      <dgm:t>
        <a:bodyPr/>
        <a:lstStyle/>
        <a:p>
          <a:pPr rtl="1"/>
          <a:endParaRPr lang="fa-IR"/>
        </a:p>
      </dgm:t>
    </dgm:pt>
    <dgm:pt modelId="{87C33A62-C131-4EC6-93A1-33B409D83ECD}" type="pres">
      <dgm:prSet presAssocID="{77EC784C-552F-47FE-B448-96E148864180}" presName="FiveNodes_5" presStyleLbl="node1" presStyleIdx="4" presStyleCnt="5">
        <dgm:presLayoutVars>
          <dgm:bulletEnabled val="1"/>
        </dgm:presLayoutVars>
      </dgm:prSet>
      <dgm:spPr/>
      <dgm:t>
        <a:bodyPr/>
        <a:lstStyle/>
        <a:p>
          <a:pPr rtl="1"/>
          <a:endParaRPr lang="fa-IR"/>
        </a:p>
      </dgm:t>
    </dgm:pt>
    <dgm:pt modelId="{DC2CC832-A464-4A1C-AE07-DF4F022F7D43}" type="pres">
      <dgm:prSet presAssocID="{77EC784C-552F-47FE-B448-96E148864180}" presName="FiveConn_1-2" presStyleLbl="fgAccFollowNode1" presStyleIdx="0" presStyleCnt="4">
        <dgm:presLayoutVars>
          <dgm:bulletEnabled val="1"/>
        </dgm:presLayoutVars>
      </dgm:prSet>
      <dgm:spPr/>
      <dgm:t>
        <a:bodyPr/>
        <a:lstStyle/>
        <a:p>
          <a:pPr rtl="1"/>
          <a:endParaRPr lang="fa-IR"/>
        </a:p>
      </dgm:t>
    </dgm:pt>
    <dgm:pt modelId="{3EE8DBDC-FF64-4062-BE48-5C69B5FDBE96}" type="pres">
      <dgm:prSet presAssocID="{77EC784C-552F-47FE-B448-96E148864180}" presName="FiveConn_2-3" presStyleLbl="fgAccFollowNode1" presStyleIdx="1" presStyleCnt="4">
        <dgm:presLayoutVars>
          <dgm:bulletEnabled val="1"/>
        </dgm:presLayoutVars>
      </dgm:prSet>
      <dgm:spPr/>
      <dgm:t>
        <a:bodyPr/>
        <a:lstStyle/>
        <a:p>
          <a:pPr rtl="1"/>
          <a:endParaRPr lang="fa-IR"/>
        </a:p>
      </dgm:t>
    </dgm:pt>
    <dgm:pt modelId="{F38FF1D8-FAFF-4268-B3F3-EC9BBD417469}" type="pres">
      <dgm:prSet presAssocID="{77EC784C-552F-47FE-B448-96E148864180}" presName="FiveConn_3-4" presStyleLbl="fgAccFollowNode1" presStyleIdx="2" presStyleCnt="4">
        <dgm:presLayoutVars>
          <dgm:bulletEnabled val="1"/>
        </dgm:presLayoutVars>
      </dgm:prSet>
      <dgm:spPr/>
      <dgm:t>
        <a:bodyPr/>
        <a:lstStyle/>
        <a:p>
          <a:pPr rtl="1"/>
          <a:endParaRPr lang="fa-IR"/>
        </a:p>
      </dgm:t>
    </dgm:pt>
    <dgm:pt modelId="{99E1B67F-B6F5-4E6C-855A-DEEFCF8F9405}" type="pres">
      <dgm:prSet presAssocID="{77EC784C-552F-47FE-B448-96E148864180}" presName="FiveConn_4-5" presStyleLbl="fgAccFollowNode1" presStyleIdx="3" presStyleCnt="4">
        <dgm:presLayoutVars>
          <dgm:bulletEnabled val="1"/>
        </dgm:presLayoutVars>
      </dgm:prSet>
      <dgm:spPr/>
      <dgm:t>
        <a:bodyPr/>
        <a:lstStyle/>
        <a:p>
          <a:pPr rtl="1"/>
          <a:endParaRPr lang="fa-IR"/>
        </a:p>
      </dgm:t>
    </dgm:pt>
    <dgm:pt modelId="{97CA1AF6-226A-483C-B756-0722795A3DC8}" type="pres">
      <dgm:prSet presAssocID="{77EC784C-552F-47FE-B448-96E148864180}" presName="FiveNodes_1_text" presStyleLbl="node1" presStyleIdx="4" presStyleCnt="5">
        <dgm:presLayoutVars>
          <dgm:bulletEnabled val="1"/>
        </dgm:presLayoutVars>
      </dgm:prSet>
      <dgm:spPr/>
      <dgm:t>
        <a:bodyPr/>
        <a:lstStyle/>
        <a:p>
          <a:pPr rtl="1"/>
          <a:endParaRPr lang="fa-IR"/>
        </a:p>
      </dgm:t>
    </dgm:pt>
    <dgm:pt modelId="{D5EAA2EB-99F1-4F64-AB3A-F8BAE23E1C12}" type="pres">
      <dgm:prSet presAssocID="{77EC784C-552F-47FE-B448-96E148864180}" presName="FiveNodes_2_text" presStyleLbl="node1" presStyleIdx="4" presStyleCnt="5">
        <dgm:presLayoutVars>
          <dgm:bulletEnabled val="1"/>
        </dgm:presLayoutVars>
      </dgm:prSet>
      <dgm:spPr/>
      <dgm:t>
        <a:bodyPr/>
        <a:lstStyle/>
        <a:p>
          <a:pPr rtl="1"/>
          <a:endParaRPr lang="fa-IR"/>
        </a:p>
      </dgm:t>
    </dgm:pt>
    <dgm:pt modelId="{58673F33-35D8-4D77-AE88-65B95B20185F}" type="pres">
      <dgm:prSet presAssocID="{77EC784C-552F-47FE-B448-96E148864180}" presName="FiveNodes_3_text" presStyleLbl="node1" presStyleIdx="4" presStyleCnt="5">
        <dgm:presLayoutVars>
          <dgm:bulletEnabled val="1"/>
        </dgm:presLayoutVars>
      </dgm:prSet>
      <dgm:spPr/>
      <dgm:t>
        <a:bodyPr/>
        <a:lstStyle/>
        <a:p>
          <a:pPr rtl="1"/>
          <a:endParaRPr lang="fa-IR"/>
        </a:p>
      </dgm:t>
    </dgm:pt>
    <dgm:pt modelId="{CA1F00FE-A788-4D02-B749-1E3C7EA1DBA1}" type="pres">
      <dgm:prSet presAssocID="{77EC784C-552F-47FE-B448-96E148864180}" presName="FiveNodes_4_text" presStyleLbl="node1" presStyleIdx="4" presStyleCnt="5">
        <dgm:presLayoutVars>
          <dgm:bulletEnabled val="1"/>
        </dgm:presLayoutVars>
      </dgm:prSet>
      <dgm:spPr/>
      <dgm:t>
        <a:bodyPr/>
        <a:lstStyle/>
        <a:p>
          <a:pPr rtl="1"/>
          <a:endParaRPr lang="fa-IR"/>
        </a:p>
      </dgm:t>
    </dgm:pt>
    <dgm:pt modelId="{D750C123-7D5A-4518-B071-08DD7F5C65E2}" type="pres">
      <dgm:prSet presAssocID="{77EC784C-552F-47FE-B448-96E148864180}" presName="FiveNodes_5_text" presStyleLbl="node1" presStyleIdx="4" presStyleCnt="5">
        <dgm:presLayoutVars>
          <dgm:bulletEnabled val="1"/>
        </dgm:presLayoutVars>
      </dgm:prSet>
      <dgm:spPr/>
      <dgm:t>
        <a:bodyPr/>
        <a:lstStyle/>
        <a:p>
          <a:pPr rtl="1"/>
          <a:endParaRPr lang="fa-IR"/>
        </a:p>
      </dgm:t>
    </dgm:pt>
  </dgm:ptLst>
  <dgm:cxnLst>
    <dgm:cxn modelId="{321A85F4-0C26-4E1B-B8C7-913E3B7F5A9C}" type="presOf" srcId="{0749A89B-96B1-41FA-B0DF-C574E41C2E3E}" destId="{CA1F00FE-A788-4D02-B749-1E3C7EA1DBA1}" srcOrd="1" destOrd="0" presId="urn:microsoft.com/office/officeart/2005/8/layout/vProcess5"/>
    <dgm:cxn modelId="{82C610E4-7FB5-40AE-BB7A-9F00BA7EF27A}" type="presOf" srcId="{E7B82D58-85A3-4B26-AD64-DBAA88882403}" destId="{87C33A62-C131-4EC6-93A1-33B409D83ECD}" srcOrd="0" destOrd="0" presId="urn:microsoft.com/office/officeart/2005/8/layout/vProcess5"/>
    <dgm:cxn modelId="{55D6A649-BAA6-4CA6-9D12-5812EC03E65D}" type="presOf" srcId="{9F8EA54C-BE21-4AFB-BF86-129F540C0241}" destId="{99E1B67F-B6F5-4E6C-855A-DEEFCF8F9405}" srcOrd="0" destOrd="0" presId="urn:microsoft.com/office/officeart/2005/8/layout/vProcess5"/>
    <dgm:cxn modelId="{DCD01635-443D-4225-BAED-25C4651A67BE}" srcId="{77EC784C-552F-47FE-B448-96E148864180}" destId="{E4ACE480-057C-452F-96BC-D562EA788AF2}" srcOrd="1" destOrd="0" parTransId="{9B1A84F0-5F76-434F-AC7E-CA4344048ACB}" sibTransId="{B168C301-6EB4-4AD1-BB57-C0EDF15E8727}"/>
    <dgm:cxn modelId="{59E889D8-4CCF-4EA8-A413-6AADF325A654}" srcId="{77EC784C-552F-47FE-B448-96E148864180}" destId="{3625B6F2-692C-4011-8EC5-A037B2E2B463}" srcOrd="6" destOrd="0" parTransId="{E2A8D647-A270-4561-BD2D-EC90D72FB7AA}" sibTransId="{06D5344C-C7FF-4AC6-B77E-D6B673E64F20}"/>
    <dgm:cxn modelId="{DC871D62-6D94-48F9-9AB6-02123B64D465}" type="presOf" srcId="{E4ACE480-057C-452F-96BC-D562EA788AF2}" destId="{D5EAA2EB-99F1-4F64-AB3A-F8BAE23E1C12}" srcOrd="1" destOrd="0" presId="urn:microsoft.com/office/officeart/2005/8/layout/vProcess5"/>
    <dgm:cxn modelId="{501FB957-75B9-473F-B2B2-4DF79135BA0D}" type="presOf" srcId="{E7B82D58-85A3-4B26-AD64-DBAA88882403}" destId="{D750C123-7D5A-4518-B071-08DD7F5C65E2}" srcOrd="1" destOrd="0" presId="urn:microsoft.com/office/officeart/2005/8/layout/vProcess5"/>
    <dgm:cxn modelId="{66D282B5-0C3B-41D9-8F23-5D47FE1197C6}" type="presOf" srcId="{8DE9BDFA-2AD9-455F-A043-8E50911D2328}" destId="{58673F33-35D8-4D77-AE88-65B95B20185F}" srcOrd="1" destOrd="0" presId="urn:microsoft.com/office/officeart/2005/8/layout/vProcess5"/>
    <dgm:cxn modelId="{94111E3D-507B-4F61-AB05-30991F2C7EB1}" type="presOf" srcId="{0749A89B-96B1-41FA-B0DF-C574E41C2E3E}" destId="{256011FA-E56D-4151-B4DD-E4970A1F6157}" srcOrd="0" destOrd="0" presId="urn:microsoft.com/office/officeart/2005/8/layout/vProcess5"/>
    <dgm:cxn modelId="{3D974BE7-C2E3-4879-839F-9ACC8AE632B9}" srcId="{77EC784C-552F-47FE-B448-96E148864180}" destId="{7CB3C86F-730D-4F74-A365-C53414BD97E6}" srcOrd="7" destOrd="0" parTransId="{F959D31C-5B41-4C7D-8CA8-B1638DF0CC29}" sibTransId="{5FE8BB67-84AB-4F64-9D27-8D39C1B665D8}"/>
    <dgm:cxn modelId="{75F2E4F3-D750-4F10-A497-77B8C6448B2E}" srcId="{7CB3C86F-730D-4F74-A365-C53414BD97E6}" destId="{9FD85241-118C-4878-AACE-182129771238}" srcOrd="0" destOrd="0" parTransId="{57B4E9BF-8BDB-4BDA-B9D8-2114FDF4659B}" sibTransId="{E1A6F9E1-C913-4837-AF13-7566A8328042}"/>
    <dgm:cxn modelId="{09F6A8C9-2C9F-4E30-97FE-617C47892E8C}" srcId="{77EC784C-552F-47FE-B448-96E148864180}" destId="{0749A89B-96B1-41FA-B0DF-C574E41C2E3E}" srcOrd="3" destOrd="0" parTransId="{36CF96BF-0D38-4039-8FFC-A0BEC4D701AF}" sibTransId="{9F8EA54C-BE21-4AFB-BF86-129F540C0241}"/>
    <dgm:cxn modelId="{CC3BB0A5-E653-48CD-837A-095721F8D3B6}" type="presOf" srcId="{E63ECBD5-0A1E-4C64-A503-612E57979BC3}" destId="{F38FF1D8-FAFF-4268-B3F3-EC9BBD417469}" srcOrd="0" destOrd="0" presId="urn:microsoft.com/office/officeart/2005/8/layout/vProcess5"/>
    <dgm:cxn modelId="{F7DCC2F5-4B98-402A-B722-05603B362996}" type="presOf" srcId="{3FBE5BCB-D3C8-4EE8-8674-467BB64F78F8}" destId="{95CB4B4D-570B-4882-BB82-F469A62593C1}" srcOrd="0" destOrd="0" presId="urn:microsoft.com/office/officeart/2005/8/layout/vProcess5"/>
    <dgm:cxn modelId="{C8386E86-1808-4DF8-A408-B9B390773ED8}" srcId="{77EC784C-552F-47FE-B448-96E148864180}" destId="{3FBE5BCB-D3C8-4EE8-8674-467BB64F78F8}" srcOrd="0" destOrd="0" parTransId="{F07C6C88-80E1-4ED3-BDFD-F1021E4A2124}" sibTransId="{E87B9346-F773-4A44-A3A2-586A9A7910BC}"/>
    <dgm:cxn modelId="{8271769E-D9B9-496D-8E7D-0DC903298A7B}" type="presOf" srcId="{E4ACE480-057C-452F-96BC-D562EA788AF2}" destId="{E33B1259-59A9-4024-874B-F44EEE853E7F}" srcOrd="0" destOrd="0" presId="urn:microsoft.com/office/officeart/2005/8/layout/vProcess5"/>
    <dgm:cxn modelId="{AB9EF738-6D79-4644-9628-2C1438CFD670}" type="presOf" srcId="{E87B9346-F773-4A44-A3A2-586A9A7910BC}" destId="{DC2CC832-A464-4A1C-AE07-DF4F022F7D43}" srcOrd="0" destOrd="0" presId="urn:microsoft.com/office/officeart/2005/8/layout/vProcess5"/>
    <dgm:cxn modelId="{5A93313F-9AB3-42E9-8A10-0B2522E564AB}" srcId="{77EC784C-552F-47FE-B448-96E148864180}" destId="{8DE9BDFA-2AD9-455F-A043-8E50911D2328}" srcOrd="2" destOrd="0" parTransId="{AB282F19-DDCD-40B7-8D96-1A0601E43F73}" sibTransId="{E63ECBD5-0A1E-4C64-A503-612E57979BC3}"/>
    <dgm:cxn modelId="{84BF0964-1BAA-48C4-B26E-09B196942496}" type="presOf" srcId="{3FBE5BCB-D3C8-4EE8-8674-467BB64F78F8}" destId="{97CA1AF6-226A-483C-B756-0722795A3DC8}" srcOrd="1" destOrd="0" presId="urn:microsoft.com/office/officeart/2005/8/layout/vProcess5"/>
    <dgm:cxn modelId="{014250E0-9D60-4AB6-B33A-58B873FAFE9A}" srcId="{77EC784C-552F-47FE-B448-96E148864180}" destId="{E7B82D58-85A3-4B26-AD64-DBAA88882403}" srcOrd="4" destOrd="0" parTransId="{F6D83EF3-5D0E-4D61-8F37-EEDE5ED6CD1B}" sibTransId="{EE6392E5-4EC1-460E-A185-5C4A603C4781}"/>
    <dgm:cxn modelId="{DA07EC23-2038-4E21-B11D-727ECA35E49E}" srcId="{77EC784C-552F-47FE-B448-96E148864180}" destId="{7FD828A7-9479-4B72-A075-480BB3A30AE0}" srcOrd="5" destOrd="0" parTransId="{049D3E5B-8F02-4F33-A6F1-15FFC49377D7}" sibTransId="{1AA6C6CE-74FD-4BDB-85CE-E46D42ACD50D}"/>
    <dgm:cxn modelId="{A3259481-5D8F-4E5A-A618-206EDCF13B48}" type="presOf" srcId="{B168C301-6EB4-4AD1-BB57-C0EDF15E8727}" destId="{3EE8DBDC-FF64-4062-BE48-5C69B5FDBE96}" srcOrd="0" destOrd="0" presId="urn:microsoft.com/office/officeart/2005/8/layout/vProcess5"/>
    <dgm:cxn modelId="{B101681E-3F91-41A2-B2FD-33028BC4D983}" type="presOf" srcId="{8DE9BDFA-2AD9-455F-A043-8E50911D2328}" destId="{5EFA21A4-E157-4F92-8132-2364B61761CA}" srcOrd="0" destOrd="0" presId="urn:microsoft.com/office/officeart/2005/8/layout/vProcess5"/>
    <dgm:cxn modelId="{22DA845D-ED39-472E-B64D-D5F1A1593B48}" srcId="{7CB3C86F-730D-4F74-A365-C53414BD97E6}" destId="{1F8FE05E-00E5-4D78-B6A8-552B6E7DAA27}" srcOrd="1" destOrd="0" parTransId="{3E59360F-F021-445F-BA01-D2186E3AE1DB}" sibTransId="{52BB01C5-922E-492B-ADA8-E6A87F27A4AA}"/>
    <dgm:cxn modelId="{AB90C5B0-C121-477B-B372-83098B460A56}" type="presOf" srcId="{77EC784C-552F-47FE-B448-96E148864180}" destId="{A811D7FE-E74A-492B-93E2-67128602A732}" srcOrd="0" destOrd="0" presId="urn:microsoft.com/office/officeart/2005/8/layout/vProcess5"/>
    <dgm:cxn modelId="{7F61531C-BD39-45A7-9A25-0C45232875B6}" type="presParOf" srcId="{A811D7FE-E74A-492B-93E2-67128602A732}" destId="{DDCAA308-BA2D-40EB-9EA1-87D9E4957E16}" srcOrd="0" destOrd="0" presId="urn:microsoft.com/office/officeart/2005/8/layout/vProcess5"/>
    <dgm:cxn modelId="{8F3E31C7-0C3B-4691-947B-E8D7C651196F}" type="presParOf" srcId="{A811D7FE-E74A-492B-93E2-67128602A732}" destId="{95CB4B4D-570B-4882-BB82-F469A62593C1}" srcOrd="1" destOrd="0" presId="urn:microsoft.com/office/officeart/2005/8/layout/vProcess5"/>
    <dgm:cxn modelId="{8D35B953-5E8E-4F3E-AC69-5359AAC1D3E4}" type="presParOf" srcId="{A811D7FE-E74A-492B-93E2-67128602A732}" destId="{E33B1259-59A9-4024-874B-F44EEE853E7F}" srcOrd="2" destOrd="0" presId="urn:microsoft.com/office/officeart/2005/8/layout/vProcess5"/>
    <dgm:cxn modelId="{23AB8992-097C-4DD2-B509-4F952712C4B2}" type="presParOf" srcId="{A811D7FE-E74A-492B-93E2-67128602A732}" destId="{5EFA21A4-E157-4F92-8132-2364B61761CA}" srcOrd="3" destOrd="0" presId="urn:microsoft.com/office/officeart/2005/8/layout/vProcess5"/>
    <dgm:cxn modelId="{56BA46A3-0CD0-472C-BA90-BDA27BC49A8D}" type="presParOf" srcId="{A811D7FE-E74A-492B-93E2-67128602A732}" destId="{256011FA-E56D-4151-B4DD-E4970A1F6157}" srcOrd="4" destOrd="0" presId="urn:microsoft.com/office/officeart/2005/8/layout/vProcess5"/>
    <dgm:cxn modelId="{51A09D78-1BF6-4595-9137-E097E7535343}" type="presParOf" srcId="{A811D7FE-E74A-492B-93E2-67128602A732}" destId="{87C33A62-C131-4EC6-93A1-33B409D83ECD}" srcOrd="5" destOrd="0" presId="urn:microsoft.com/office/officeart/2005/8/layout/vProcess5"/>
    <dgm:cxn modelId="{54BBA59C-47B5-4065-9A17-283523820E97}" type="presParOf" srcId="{A811D7FE-E74A-492B-93E2-67128602A732}" destId="{DC2CC832-A464-4A1C-AE07-DF4F022F7D43}" srcOrd="6" destOrd="0" presId="urn:microsoft.com/office/officeart/2005/8/layout/vProcess5"/>
    <dgm:cxn modelId="{10B08869-E8C3-44CE-920B-0D3D67C77DB4}" type="presParOf" srcId="{A811D7FE-E74A-492B-93E2-67128602A732}" destId="{3EE8DBDC-FF64-4062-BE48-5C69B5FDBE96}" srcOrd="7" destOrd="0" presId="urn:microsoft.com/office/officeart/2005/8/layout/vProcess5"/>
    <dgm:cxn modelId="{F9C6FEE5-E587-4D7C-AAB7-FBB9396955BC}" type="presParOf" srcId="{A811D7FE-E74A-492B-93E2-67128602A732}" destId="{F38FF1D8-FAFF-4268-B3F3-EC9BBD417469}" srcOrd="8" destOrd="0" presId="urn:microsoft.com/office/officeart/2005/8/layout/vProcess5"/>
    <dgm:cxn modelId="{39D2B0AB-EB64-45EC-B143-4E3231598902}" type="presParOf" srcId="{A811D7FE-E74A-492B-93E2-67128602A732}" destId="{99E1B67F-B6F5-4E6C-855A-DEEFCF8F9405}" srcOrd="9" destOrd="0" presId="urn:microsoft.com/office/officeart/2005/8/layout/vProcess5"/>
    <dgm:cxn modelId="{2F91C929-C197-4DA4-9FC5-A12CD1C0B5F8}" type="presParOf" srcId="{A811D7FE-E74A-492B-93E2-67128602A732}" destId="{97CA1AF6-226A-483C-B756-0722795A3DC8}" srcOrd="10" destOrd="0" presId="urn:microsoft.com/office/officeart/2005/8/layout/vProcess5"/>
    <dgm:cxn modelId="{9736EED4-9BB5-4F56-89F5-DFE124B4ECB7}" type="presParOf" srcId="{A811D7FE-E74A-492B-93E2-67128602A732}" destId="{D5EAA2EB-99F1-4F64-AB3A-F8BAE23E1C12}" srcOrd="11" destOrd="0" presId="urn:microsoft.com/office/officeart/2005/8/layout/vProcess5"/>
    <dgm:cxn modelId="{C52E1BB0-BF37-41B5-A168-FE260DF44603}" type="presParOf" srcId="{A811D7FE-E74A-492B-93E2-67128602A732}" destId="{58673F33-35D8-4D77-AE88-65B95B20185F}" srcOrd="12" destOrd="0" presId="urn:microsoft.com/office/officeart/2005/8/layout/vProcess5"/>
    <dgm:cxn modelId="{091FC68E-437B-4845-9E11-4E35A283C651}" type="presParOf" srcId="{A811D7FE-E74A-492B-93E2-67128602A732}" destId="{CA1F00FE-A788-4D02-B749-1E3C7EA1DBA1}" srcOrd="13" destOrd="0" presId="urn:microsoft.com/office/officeart/2005/8/layout/vProcess5"/>
    <dgm:cxn modelId="{D7011CA8-6FEC-498D-8B81-47D31E907F94}" type="presParOf" srcId="{A811D7FE-E74A-492B-93E2-67128602A732}" destId="{D750C123-7D5A-4518-B071-08DD7F5C65E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E183E4-2FEB-42A9-A0BA-F9D57516319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fa-IR"/>
        </a:p>
      </dgm:t>
    </dgm:pt>
    <dgm:pt modelId="{5097F215-25C4-488D-9DF9-CF0695829926}">
      <dgm:prSet>
        <dgm:style>
          <a:lnRef idx="1">
            <a:schemeClr val="accent2"/>
          </a:lnRef>
          <a:fillRef idx="2">
            <a:schemeClr val="accent2"/>
          </a:fillRef>
          <a:effectRef idx="1">
            <a:schemeClr val="accent2"/>
          </a:effectRef>
          <a:fontRef idx="minor">
            <a:schemeClr val="dk1"/>
          </a:fontRef>
        </dgm:style>
      </dgm:prSet>
      <dgm:spPr>
        <a:ln>
          <a:noFill/>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dgm:spPr>
      <dgm:t>
        <a:bodyPr/>
        <a:lstStyle/>
        <a:p>
          <a:pPr algn="r" rtl="1"/>
          <a:r>
            <a:rPr lang="fa-IR" b="1" dirty="0" smtClean="0"/>
            <a:t>ي- پذيرشگر بايد نسبت به مسايل دسترسي ميهمانان داراي نقص عضو نيز حساس باشند . قانون آمريكائي هاي درخصوص معلولين مكان هاي جديد و بازسازي شده را ملزم مي سازد كه داراي طراحي بدون مانع باشند . اصطلاح </a:t>
          </a:r>
          <a:r>
            <a:rPr lang="fa-IR" b="1" dirty="0" smtClean="0">
              <a:solidFill>
                <a:srgbClr val="FF0000"/>
              </a:solidFill>
            </a:rPr>
            <a:t>بدون مانع </a:t>
          </a:r>
          <a:r>
            <a:rPr lang="fa-IR" b="1" dirty="0" smtClean="0"/>
            <a:t>به اين معني است كه اتاق ها بايد با توجه به نياز افراد معلول طراحي شوند . بعضي از ويژگي هاي رايج در اتاق هاي بدون مانع دربهاي بسيار بزرگ براي صندلي چرخـــدار ( درهاي ورودي و درهاي دستشــويي هر دو ) ، سرويسهاي بهداشتي بسيار بزرگ ، ميله هاي كمكي در كنار توالت و داخل وان حمام ، وجود دستگيره هاي كشيده به جاي دستگيره هاي گرد بر روي درها و لوازم دستشويي ، نوارهاي چشمك زن به عنوان بخشي از سيستم هاي تشخيص دود و آتش (براي افراد كر ) است .</a:t>
          </a:r>
          <a:endParaRPr lang="fa-IR" b="1" dirty="0"/>
        </a:p>
      </dgm:t>
    </dgm:pt>
    <dgm:pt modelId="{AACED1B1-2CE0-4AA8-88EA-C4DFAC556110}" type="parTrans" cxnId="{41607B8C-A9C2-40CE-A6B8-B81FEA3640C1}">
      <dgm:prSet/>
      <dgm:spPr/>
      <dgm:t>
        <a:bodyPr/>
        <a:lstStyle/>
        <a:p>
          <a:pPr rtl="1"/>
          <a:endParaRPr lang="fa-IR"/>
        </a:p>
      </dgm:t>
    </dgm:pt>
    <dgm:pt modelId="{F1EB28C7-514D-4F35-A745-1252C66094E9}" type="sibTrans" cxnId="{41607B8C-A9C2-40CE-A6B8-B81FEA3640C1}">
      <dgm:prSet>
        <dgm:style>
          <a:lnRef idx="1">
            <a:schemeClr val="accent2"/>
          </a:lnRef>
          <a:fillRef idx="2">
            <a:schemeClr val="accent2"/>
          </a:fillRef>
          <a:effectRef idx="1">
            <a:schemeClr val="accent2"/>
          </a:effectRef>
          <a:fontRef idx="minor">
            <a:schemeClr val="dk1"/>
          </a:fontRef>
        </dgm:style>
      </dgm:prSet>
      <dgm:spPr>
        <a:ln>
          <a:noFill/>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dgm:spPr>
      <dgm:t>
        <a:bodyPr/>
        <a:lstStyle/>
        <a:p>
          <a:pPr algn="r" rtl="1"/>
          <a:endParaRPr lang="fa-IR" b="1"/>
        </a:p>
      </dgm:t>
    </dgm:pt>
    <dgm:pt modelId="{79E51A68-D115-4AA0-B19D-1D755A6A3274}">
      <dgm:prSet>
        <dgm:style>
          <a:lnRef idx="1">
            <a:schemeClr val="accent2"/>
          </a:lnRef>
          <a:fillRef idx="2">
            <a:schemeClr val="accent2"/>
          </a:fillRef>
          <a:effectRef idx="1">
            <a:schemeClr val="accent2"/>
          </a:effectRef>
          <a:fontRef idx="minor">
            <a:schemeClr val="dk1"/>
          </a:fontRef>
        </dgm:style>
      </dgm:prSet>
      <dgm:spPr>
        <a:ln>
          <a:noFill/>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dgm:spPr>
      <dgm:t>
        <a:bodyPr/>
        <a:lstStyle/>
        <a:p>
          <a:pPr algn="r" rtl="1"/>
          <a:r>
            <a:rPr lang="fa-IR" b="1" dirty="0" smtClean="0"/>
            <a:t>ك- وقتي مسافر تصميم به اجارة اتاق مي گيرد ، پذيرشگر توجه خود را به مشخص نمودن نحوة پرداخت ميهمان معطوف مي كند . چرخة حسابداري ميهمان هتل به اطلاعات پذيرش براي اطمينان از پرداخت معوقه براي خدمات ارائه شده متكي است . اين مسئله كه مسافر چه نوع چك ، كارت اعتباري ، پول نقد و يا روش هاي ديگر پرداخت را استفاده مي كند ، پذيره را ملزم مي نمايند اقدامات لازم براي حصول اطمينان از پرداخت نهايي را به عمل آورده .</a:t>
          </a:r>
          <a:endParaRPr lang="fa-IR" b="1" dirty="0"/>
        </a:p>
      </dgm:t>
    </dgm:pt>
    <dgm:pt modelId="{41059371-733C-4AB7-BFC8-2103749F74A8}" type="parTrans" cxnId="{5A851427-C48C-412E-9AFF-09B7B3473209}">
      <dgm:prSet/>
      <dgm:spPr/>
      <dgm:t>
        <a:bodyPr/>
        <a:lstStyle/>
        <a:p>
          <a:pPr rtl="1"/>
          <a:endParaRPr lang="fa-IR"/>
        </a:p>
      </dgm:t>
    </dgm:pt>
    <dgm:pt modelId="{DD88D727-FDA4-4D3A-987F-E730AD18810B}" type="sibTrans" cxnId="{5A851427-C48C-412E-9AFF-09B7B3473209}">
      <dgm:prSet/>
      <dgm:spPr/>
      <dgm:t>
        <a:bodyPr/>
        <a:lstStyle/>
        <a:p>
          <a:pPr rtl="1"/>
          <a:endParaRPr lang="fa-IR"/>
        </a:p>
      </dgm:t>
    </dgm:pt>
    <dgm:pt modelId="{6C2CA1ED-81D1-4F22-B622-349FA14B8887}" type="pres">
      <dgm:prSet presAssocID="{43E183E4-2FEB-42A9-A0BA-F9D575163195}" presName="outerComposite" presStyleCnt="0">
        <dgm:presLayoutVars>
          <dgm:chMax val="5"/>
          <dgm:dir/>
          <dgm:resizeHandles val="exact"/>
        </dgm:presLayoutVars>
      </dgm:prSet>
      <dgm:spPr/>
      <dgm:t>
        <a:bodyPr/>
        <a:lstStyle/>
        <a:p>
          <a:pPr rtl="1"/>
          <a:endParaRPr lang="fa-IR"/>
        </a:p>
      </dgm:t>
    </dgm:pt>
    <dgm:pt modelId="{5F1FB422-5B75-481E-A181-4C7F43E6895E}" type="pres">
      <dgm:prSet presAssocID="{43E183E4-2FEB-42A9-A0BA-F9D575163195}" presName="dummyMaxCanvas" presStyleCnt="0">
        <dgm:presLayoutVars/>
      </dgm:prSet>
      <dgm:spPr/>
    </dgm:pt>
    <dgm:pt modelId="{195C4C25-22E6-4D12-9838-C2BBEB8BB50A}" type="pres">
      <dgm:prSet presAssocID="{43E183E4-2FEB-42A9-A0BA-F9D575163195}" presName="TwoNodes_1" presStyleLbl="node1" presStyleIdx="0" presStyleCnt="2">
        <dgm:presLayoutVars>
          <dgm:bulletEnabled val="1"/>
        </dgm:presLayoutVars>
      </dgm:prSet>
      <dgm:spPr/>
      <dgm:t>
        <a:bodyPr/>
        <a:lstStyle/>
        <a:p>
          <a:pPr rtl="1"/>
          <a:endParaRPr lang="fa-IR"/>
        </a:p>
      </dgm:t>
    </dgm:pt>
    <dgm:pt modelId="{9F4A74E4-025D-4AB4-85EC-562FC9EC0A49}" type="pres">
      <dgm:prSet presAssocID="{43E183E4-2FEB-42A9-A0BA-F9D575163195}" presName="TwoNodes_2" presStyleLbl="node1" presStyleIdx="1" presStyleCnt="2">
        <dgm:presLayoutVars>
          <dgm:bulletEnabled val="1"/>
        </dgm:presLayoutVars>
      </dgm:prSet>
      <dgm:spPr/>
      <dgm:t>
        <a:bodyPr/>
        <a:lstStyle/>
        <a:p>
          <a:pPr rtl="1"/>
          <a:endParaRPr lang="fa-IR"/>
        </a:p>
      </dgm:t>
    </dgm:pt>
    <dgm:pt modelId="{E10C553E-43AE-42E1-B7DD-3BE3C92A361C}" type="pres">
      <dgm:prSet presAssocID="{43E183E4-2FEB-42A9-A0BA-F9D575163195}" presName="TwoConn_1-2" presStyleLbl="fgAccFollowNode1" presStyleIdx="0" presStyleCnt="1">
        <dgm:presLayoutVars>
          <dgm:bulletEnabled val="1"/>
        </dgm:presLayoutVars>
      </dgm:prSet>
      <dgm:spPr/>
      <dgm:t>
        <a:bodyPr/>
        <a:lstStyle/>
        <a:p>
          <a:pPr rtl="1"/>
          <a:endParaRPr lang="fa-IR"/>
        </a:p>
      </dgm:t>
    </dgm:pt>
    <dgm:pt modelId="{D822F3F2-945E-4782-AA9C-3E64A06BCECD}" type="pres">
      <dgm:prSet presAssocID="{43E183E4-2FEB-42A9-A0BA-F9D575163195}" presName="TwoNodes_1_text" presStyleLbl="node1" presStyleIdx="1" presStyleCnt="2">
        <dgm:presLayoutVars>
          <dgm:bulletEnabled val="1"/>
        </dgm:presLayoutVars>
      </dgm:prSet>
      <dgm:spPr/>
      <dgm:t>
        <a:bodyPr/>
        <a:lstStyle/>
        <a:p>
          <a:pPr rtl="1"/>
          <a:endParaRPr lang="fa-IR"/>
        </a:p>
      </dgm:t>
    </dgm:pt>
    <dgm:pt modelId="{8D56643D-820D-4027-AD2B-0D37D1D98458}" type="pres">
      <dgm:prSet presAssocID="{43E183E4-2FEB-42A9-A0BA-F9D575163195}" presName="TwoNodes_2_text" presStyleLbl="node1" presStyleIdx="1" presStyleCnt="2">
        <dgm:presLayoutVars>
          <dgm:bulletEnabled val="1"/>
        </dgm:presLayoutVars>
      </dgm:prSet>
      <dgm:spPr/>
      <dgm:t>
        <a:bodyPr/>
        <a:lstStyle/>
        <a:p>
          <a:pPr rtl="1"/>
          <a:endParaRPr lang="fa-IR"/>
        </a:p>
      </dgm:t>
    </dgm:pt>
  </dgm:ptLst>
  <dgm:cxnLst>
    <dgm:cxn modelId="{41607B8C-A9C2-40CE-A6B8-B81FEA3640C1}" srcId="{43E183E4-2FEB-42A9-A0BA-F9D575163195}" destId="{5097F215-25C4-488D-9DF9-CF0695829926}" srcOrd="0" destOrd="0" parTransId="{AACED1B1-2CE0-4AA8-88EA-C4DFAC556110}" sibTransId="{F1EB28C7-514D-4F35-A745-1252C66094E9}"/>
    <dgm:cxn modelId="{5FE4F16C-A657-4978-AE84-B785BCF9EEC5}" type="presOf" srcId="{5097F215-25C4-488D-9DF9-CF0695829926}" destId="{195C4C25-22E6-4D12-9838-C2BBEB8BB50A}" srcOrd="0" destOrd="0" presId="urn:microsoft.com/office/officeart/2005/8/layout/vProcess5"/>
    <dgm:cxn modelId="{4602A980-B700-47CA-91A5-58F104FBEC59}" type="presOf" srcId="{43E183E4-2FEB-42A9-A0BA-F9D575163195}" destId="{6C2CA1ED-81D1-4F22-B622-349FA14B8887}" srcOrd="0" destOrd="0" presId="urn:microsoft.com/office/officeart/2005/8/layout/vProcess5"/>
    <dgm:cxn modelId="{465A45A1-152E-44C2-9AA7-1591BD4E160E}" type="presOf" srcId="{79E51A68-D115-4AA0-B19D-1D755A6A3274}" destId="{9F4A74E4-025D-4AB4-85EC-562FC9EC0A49}" srcOrd="0" destOrd="0" presId="urn:microsoft.com/office/officeart/2005/8/layout/vProcess5"/>
    <dgm:cxn modelId="{D05224A3-9D8B-494A-88C8-83411727D90C}" type="presOf" srcId="{5097F215-25C4-488D-9DF9-CF0695829926}" destId="{D822F3F2-945E-4782-AA9C-3E64A06BCECD}" srcOrd="1" destOrd="0" presId="urn:microsoft.com/office/officeart/2005/8/layout/vProcess5"/>
    <dgm:cxn modelId="{5A851427-C48C-412E-9AFF-09B7B3473209}" srcId="{43E183E4-2FEB-42A9-A0BA-F9D575163195}" destId="{79E51A68-D115-4AA0-B19D-1D755A6A3274}" srcOrd="1" destOrd="0" parTransId="{41059371-733C-4AB7-BFC8-2103749F74A8}" sibTransId="{DD88D727-FDA4-4D3A-987F-E730AD18810B}"/>
    <dgm:cxn modelId="{A4DEB737-29BC-4CCD-B30E-0E085656FF69}" type="presOf" srcId="{F1EB28C7-514D-4F35-A745-1252C66094E9}" destId="{E10C553E-43AE-42E1-B7DD-3BE3C92A361C}" srcOrd="0" destOrd="0" presId="urn:microsoft.com/office/officeart/2005/8/layout/vProcess5"/>
    <dgm:cxn modelId="{1CD144B4-5D82-4750-8686-885E3EDF8327}" type="presOf" srcId="{79E51A68-D115-4AA0-B19D-1D755A6A3274}" destId="{8D56643D-820D-4027-AD2B-0D37D1D98458}" srcOrd="1" destOrd="0" presId="urn:microsoft.com/office/officeart/2005/8/layout/vProcess5"/>
    <dgm:cxn modelId="{ACA8BE73-F3D4-47B0-B81C-D8721B2E02F9}" type="presParOf" srcId="{6C2CA1ED-81D1-4F22-B622-349FA14B8887}" destId="{5F1FB422-5B75-481E-A181-4C7F43E6895E}" srcOrd="0" destOrd="0" presId="urn:microsoft.com/office/officeart/2005/8/layout/vProcess5"/>
    <dgm:cxn modelId="{416CAE86-C8F9-4336-A12A-5C66F1E70A6F}" type="presParOf" srcId="{6C2CA1ED-81D1-4F22-B622-349FA14B8887}" destId="{195C4C25-22E6-4D12-9838-C2BBEB8BB50A}" srcOrd="1" destOrd="0" presId="urn:microsoft.com/office/officeart/2005/8/layout/vProcess5"/>
    <dgm:cxn modelId="{A6A9A46E-BC8A-4919-A053-AA586B3B5F1A}" type="presParOf" srcId="{6C2CA1ED-81D1-4F22-B622-349FA14B8887}" destId="{9F4A74E4-025D-4AB4-85EC-562FC9EC0A49}" srcOrd="2" destOrd="0" presId="urn:microsoft.com/office/officeart/2005/8/layout/vProcess5"/>
    <dgm:cxn modelId="{B049A059-9588-4DB0-85F9-88920CA87629}" type="presParOf" srcId="{6C2CA1ED-81D1-4F22-B622-349FA14B8887}" destId="{E10C553E-43AE-42E1-B7DD-3BE3C92A361C}" srcOrd="3" destOrd="0" presId="urn:microsoft.com/office/officeart/2005/8/layout/vProcess5"/>
    <dgm:cxn modelId="{748F2BC1-92F5-4965-A731-1D5DABE45BE8}" type="presParOf" srcId="{6C2CA1ED-81D1-4F22-B622-349FA14B8887}" destId="{D822F3F2-945E-4782-AA9C-3E64A06BCECD}" srcOrd="4" destOrd="0" presId="urn:microsoft.com/office/officeart/2005/8/layout/vProcess5"/>
    <dgm:cxn modelId="{BE625FFA-D82B-4852-9EF5-0C4576CA7093}" type="presParOf" srcId="{6C2CA1ED-81D1-4F22-B622-349FA14B8887}" destId="{8D56643D-820D-4027-AD2B-0D37D1D9845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6112F41-F406-4E21-9A87-386EDF2A59A5}" type="doc">
      <dgm:prSet loTypeId="urn:microsoft.com/office/officeart/2005/8/layout/list1" loCatId="list" qsTypeId="urn:microsoft.com/office/officeart/2005/8/quickstyle/simple3" qsCatId="simple" csTypeId="urn:microsoft.com/office/officeart/2005/8/colors/accent2_3" csCatId="accent2" phldr="1"/>
      <dgm:spPr/>
      <dgm:t>
        <a:bodyPr/>
        <a:lstStyle/>
        <a:p>
          <a:pPr rtl="1"/>
          <a:endParaRPr lang="fa-IR"/>
        </a:p>
      </dgm:t>
    </dgm:pt>
    <dgm:pt modelId="{FF4871EF-B97D-42B7-B06B-4FE5FEFF1D46}">
      <dgm:prSet custT="1"/>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1- پذيرش به عنوان مركز فعاليت هتل ، مسئول هماهنگ سازي خدمات ميهمان است </a:t>
          </a:r>
          <a:r>
            <a:rPr lang="fa-IR" sz="1100" b="1" dirty="0" smtClean="0"/>
            <a:t>. </a:t>
          </a:r>
          <a:endParaRPr lang="en-US" sz="1100" b="1" dirty="0"/>
        </a:p>
      </dgm:t>
    </dgm:pt>
    <dgm:pt modelId="{C618F8F0-BAE9-4866-B00F-3B9D84A8BDBC}" type="sibTrans" cxnId="{3434F1EE-4811-4481-9A33-59FAE5313C1F}">
      <dgm:prSet/>
      <dgm:spPr/>
      <dgm:t>
        <a:bodyPr/>
        <a:lstStyle/>
        <a:p>
          <a:pPr rtl="1"/>
          <a:endParaRPr lang="fa-IR"/>
        </a:p>
      </dgm:t>
    </dgm:pt>
    <dgm:pt modelId="{593CA419-01F6-4CB6-B598-306F13FA1894}" type="parTrans" cxnId="{3434F1EE-4811-4481-9A33-59FAE5313C1F}">
      <dgm:prSet/>
      <dgm:spPr/>
      <dgm:t>
        <a:bodyPr/>
        <a:lstStyle/>
        <a:p>
          <a:pPr rtl="1"/>
          <a:endParaRPr lang="fa-IR"/>
        </a:p>
      </dgm:t>
    </dgm:pt>
    <dgm:pt modelId="{12B059DE-3546-45C0-B59C-772C73E1A921}">
      <dgm:prSet custT="1"/>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2- در ميان بسياري از خدمات ، ميز پذيرش اطلاعات و لــوازم ضروري را در اختيــــار ميهمان مي گذارند .</a:t>
          </a:r>
          <a:endParaRPr lang="en-US" sz="1400" b="1" dirty="0"/>
        </a:p>
      </dgm:t>
    </dgm:pt>
    <dgm:pt modelId="{A0F5037A-F2C9-405D-A016-71ABBA8771F8}" type="sibTrans" cxnId="{FA34729F-F7EB-4A23-B4D6-0B10FC5A3767}">
      <dgm:prSet/>
      <dgm:spPr/>
      <dgm:t>
        <a:bodyPr/>
        <a:lstStyle/>
        <a:p>
          <a:pPr rtl="1"/>
          <a:endParaRPr lang="fa-IR"/>
        </a:p>
      </dgm:t>
    </dgm:pt>
    <dgm:pt modelId="{B348643B-5F05-4001-A9C7-B47A7D8A3850}" type="parTrans" cxnId="{FA34729F-F7EB-4A23-B4D6-0B10FC5A3767}">
      <dgm:prSet/>
      <dgm:spPr/>
      <dgm:t>
        <a:bodyPr/>
        <a:lstStyle/>
        <a:p>
          <a:pPr rtl="1"/>
          <a:endParaRPr lang="fa-IR"/>
        </a:p>
      </dgm:t>
    </dgm:pt>
    <dgm:pt modelId="{C34EA036-9849-4A20-A99F-9FDB51775F2C}">
      <dgm:prSet custT="1"/>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3- بخش پذيرش بايستي به درخواست ها به صورت دقيق و به موقع پاسخ دهد تا رضايت مسافر را به حداكثر برساند . همچنين ممكن است براي ارائه خدمات خاص به ميهمان نيز كمك نمايد . </a:t>
          </a:r>
          <a:endParaRPr lang="en-US" sz="1400" b="1" dirty="0"/>
        </a:p>
      </dgm:t>
    </dgm:pt>
    <dgm:pt modelId="{852513E6-D40B-4FBF-9938-7C2512015F23}" type="sibTrans" cxnId="{8EB2E6C2-A03D-4C17-B99D-2ADA03709E50}">
      <dgm:prSet/>
      <dgm:spPr/>
      <dgm:t>
        <a:bodyPr/>
        <a:lstStyle/>
        <a:p>
          <a:pPr rtl="1"/>
          <a:endParaRPr lang="fa-IR"/>
        </a:p>
      </dgm:t>
    </dgm:pt>
    <dgm:pt modelId="{4401E2A1-4BD4-4088-96CE-D58D89CC5FF7}" type="parTrans" cxnId="{8EB2E6C2-A03D-4C17-B99D-2ADA03709E50}">
      <dgm:prSet/>
      <dgm:spPr/>
      <dgm:t>
        <a:bodyPr/>
        <a:lstStyle/>
        <a:p>
          <a:pPr rtl="1"/>
          <a:endParaRPr lang="fa-IR"/>
        </a:p>
      </dgm:t>
    </dgm:pt>
    <dgm:pt modelId="{A78F6319-2319-48A1-BC90-4616CD17E64C}">
      <dgm:prSet custT="1"/>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4- هدف اصلي بخش پذيرش در طول چرخة مسافر تشويق ميهمان به تكرار اقامت ها است . براي اين هدف برقراري روابط سالم با ميهمان ضروري است . ارتباط با ميهمان بستگي به تماس هاي سازنده و شفاف بين ميز پذيرش ، بخش هاي ديگر هتل و ميهمان دارد . </a:t>
          </a:r>
          <a:endParaRPr lang="en-US" sz="1400" b="1" dirty="0"/>
        </a:p>
      </dgm:t>
    </dgm:pt>
    <dgm:pt modelId="{323B2E61-42A4-49E4-A1BE-BA263EFFF9DA}" type="sibTrans" cxnId="{899A1582-DC65-40FF-8BBA-37E6CDC4F6A5}">
      <dgm:prSet/>
      <dgm:spPr/>
      <dgm:t>
        <a:bodyPr/>
        <a:lstStyle/>
        <a:p>
          <a:pPr rtl="1"/>
          <a:endParaRPr lang="fa-IR"/>
        </a:p>
      </dgm:t>
    </dgm:pt>
    <dgm:pt modelId="{7783C809-BF31-44DD-BAA9-0EB899456E97}" type="parTrans" cxnId="{899A1582-DC65-40FF-8BBA-37E6CDC4F6A5}">
      <dgm:prSet/>
      <dgm:spPr/>
      <dgm:t>
        <a:bodyPr/>
        <a:lstStyle/>
        <a:p>
          <a:pPr rtl="1"/>
          <a:endParaRPr lang="fa-IR"/>
        </a:p>
      </dgm:t>
    </dgm:pt>
    <dgm:pt modelId="{29EFCA41-429C-43C3-B3D2-BE9ABEDC7FC2}">
      <dgm:prSet custT="1"/>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5- هتل بايد از شكايت ميهمان به منظور حل آن آگاه باشد . پذيرشگران بايستي به دقت به مشكلات ميهمان رسيدگي كنند و درصدد باشند تا هرچه سريعتر راه حل قابل قبولي را يافته و ارائه نمايند .</a:t>
          </a:r>
          <a:endParaRPr lang="en-US" sz="1400" b="1" dirty="0"/>
        </a:p>
      </dgm:t>
    </dgm:pt>
    <dgm:pt modelId="{4012AF40-FB18-4EEF-BF0A-F082C0FEE5D3}" type="sibTrans" cxnId="{234649BF-A762-4283-A02D-42174E8FA81B}">
      <dgm:prSet/>
      <dgm:spPr/>
      <dgm:t>
        <a:bodyPr/>
        <a:lstStyle/>
        <a:p>
          <a:pPr rtl="1"/>
          <a:endParaRPr lang="fa-IR"/>
        </a:p>
      </dgm:t>
    </dgm:pt>
    <dgm:pt modelId="{BE789A52-ED6E-4077-8B4B-D649040D65F8}" type="parTrans" cxnId="{234649BF-A762-4283-A02D-42174E8FA81B}">
      <dgm:prSet/>
      <dgm:spPr/>
      <dgm:t>
        <a:bodyPr/>
        <a:lstStyle/>
        <a:p>
          <a:pPr rtl="1"/>
          <a:endParaRPr lang="fa-IR"/>
        </a:p>
      </dgm:t>
    </dgm:pt>
    <dgm:pt modelId="{FA8D86A7-F9DB-4053-919A-2568526FDEB7}" type="pres">
      <dgm:prSet presAssocID="{36112F41-F406-4E21-9A87-386EDF2A59A5}" presName="linear" presStyleCnt="0">
        <dgm:presLayoutVars>
          <dgm:dir/>
          <dgm:animLvl val="lvl"/>
          <dgm:resizeHandles val="exact"/>
        </dgm:presLayoutVars>
      </dgm:prSet>
      <dgm:spPr/>
      <dgm:t>
        <a:bodyPr/>
        <a:lstStyle/>
        <a:p>
          <a:pPr rtl="1"/>
          <a:endParaRPr lang="fa-IR"/>
        </a:p>
      </dgm:t>
    </dgm:pt>
    <dgm:pt modelId="{81523015-33D9-41EA-B3A0-2B59C51BEB1A}" type="pres">
      <dgm:prSet presAssocID="{FF4871EF-B97D-42B7-B06B-4FE5FEFF1D46}" presName="parentLin" presStyleCnt="0"/>
      <dgm:spPr/>
    </dgm:pt>
    <dgm:pt modelId="{8A851789-00E5-4A6B-BBBA-06C689D2707F}" type="pres">
      <dgm:prSet presAssocID="{FF4871EF-B97D-42B7-B06B-4FE5FEFF1D46}" presName="parentLeftMargin" presStyleLbl="node1" presStyleIdx="0" presStyleCnt="5"/>
      <dgm:spPr/>
      <dgm:t>
        <a:bodyPr/>
        <a:lstStyle/>
        <a:p>
          <a:pPr rtl="1"/>
          <a:endParaRPr lang="fa-IR"/>
        </a:p>
      </dgm:t>
    </dgm:pt>
    <dgm:pt modelId="{EECED4B4-CFE5-442B-8942-EDDC716DE613}" type="pres">
      <dgm:prSet presAssocID="{FF4871EF-B97D-42B7-B06B-4FE5FEFF1D46}" presName="parentText" presStyleLbl="node1" presStyleIdx="0" presStyleCnt="5">
        <dgm:presLayoutVars>
          <dgm:chMax val="0"/>
          <dgm:bulletEnabled val="1"/>
        </dgm:presLayoutVars>
      </dgm:prSet>
      <dgm:spPr/>
      <dgm:t>
        <a:bodyPr/>
        <a:lstStyle/>
        <a:p>
          <a:pPr rtl="1"/>
          <a:endParaRPr lang="fa-IR"/>
        </a:p>
      </dgm:t>
    </dgm:pt>
    <dgm:pt modelId="{8950A9CD-03B1-456E-87FE-8C9B091F1D86}" type="pres">
      <dgm:prSet presAssocID="{FF4871EF-B97D-42B7-B06B-4FE5FEFF1D46}" presName="negativeSpace" presStyleCnt="0"/>
      <dgm:spPr/>
    </dgm:pt>
    <dgm:pt modelId="{AC4D0F7D-3C43-41DF-8710-334A10E6CF6D}" type="pres">
      <dgm:prSet presAssocID="{FF4871EF-B97D-42B7-B06B-4FE5FEFF1D46}" presName="childText" presStyleLbl="conFgAcc1" presStyleIdx="0" presStyleCnt="5">
        <dgm:presLayoutVars>
          <dgm:bulletEnabled val="1"/>
        </dgm:presLayoutVars>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pt>
    <dgm:pt modelId="{4BA552D1-7D11-4ACA-A57D-1A45698ECF02}" type="pres">
      <dgm:prSet presAssocID="{C618F8F0-BAE9-4866-B00F-3B9D84A8BDBC}" presName="spaceBetweenRectangles" presStyleCnt="0"/>
      <dgm:spPr/>
    </dgm:pt>
    <dgm:pt modelId="{3F951E91-9670-4876-BB5A-B5213D4A32F5}" type="pres">
      <dgm:prSet presAssocID="{12B059DE-3546-45C0-B59C-772C73E1A921}" presName="parentLin" presStyleCnt="0"/>
      <dgm:spPr/>
    </dgm:pt>
    <dgm:pt modelId="{21EBDA13-E9B3-4A3F-93A1-E32CB132256F}" type="pres">
      <dgm:prSet presAssocID="{12B059DE-3546-45C0-B59C-772C73E1A921}" presName="parentLeftMargin" presStyleLbl="node1" presStyleIdx="0" presStyleCnt="5"/>
      <dgm:spPr/>
      <dgm:t>
        <a:bodyPr/>
        <a:lstStyle/>
        <a:p>
          <a:pPr rtl="1"/>
          <a:endParaRPr lang="fa-IR"/>
        </a:p>
      </dgm:t>
    </dgm:pt>
    <dgm:pt modelId="{1BDA6E80-AD38-4B6E-BBB9-83EB9E39FB3D}" type="pres">
      <dgm:prSet presAssocID="{12B059DE-3546-45C0-B59C-772C73E1A921}" presName="parentText" presStyleLbl="node1" presStyleIdx="1" presStyleCnt="5">
        <dgm:presLayoutVars>
          <dgm:chMax val="0"/>
          <dgm:bulletEnabled val="1"/>
        </dgm:presLayoutVars>
      </dgm:prSet>
      <dgm:spPr/>
      <dgm:t>
        <a:bodyPr/>
        <a:lstStyle/>
        <a:p>
          <a:pPr rtl="1"/>
          <a:endParaRPr lang="fa-IR"/>
        </a:p>
      </dgm:t>
    </dgm:pt>
    <dgm:pt modelId="{C1DA8401-DABC-4D6A-AA72-E51F78E005D1}" type="pres">
      <dgm:prSet presAssocID="{12B059DE-3546-45C0-B59C-772C73E1A921}" presName="negativeSpace" presStyleCnt="0"/>
      <dgm:spPr/>
    </dgm:pt>
    <dgm:pt modelId="{B62B2D82-1F4A-4979-8840-D15A5454A84A}" type="pres">
      <dgm:prSet presAssocID="{12B059DE-3546-45C0-B59C-772C73E1A921}" presName="childText" presStyleLbl="conFgAcc1" presStyleIdx="1" presStyleCnt="5">
        <dgm:presLayoutVars>
          <dgm:bulletEnabled val="1"/>
        </dgm:presLayoutVars>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pt>
    <dgm:pt modelId="{B1BB7208-17A8-4D26-AC8F-DD3FB556EBF9}" type="pres">
      <dgm:prSet presAssocID="{A0F5037A-F2C9-405D-A016-71ABBA8771F8}" presName="spaceBetweenRectangles" presStyleCnt="0"/>
      <dgm:spPr/>
    </dgm:pt>
    <dgm:pt modelId="{57E08FD2-E8C4-4AEB-8645-1A8A056B34DA}" type="pres">
      <dgm:prSet presAssocID="{C34EA036-9849-4A20-A99F-9FDB51775F2C}" presName="parentLin" presStyleCnt="0"/>
      <dgm:spPr/>
    </dgm:pt>
    <dgm:pt modelId="{549B99E9-3ABB-4806-8252-62EB80CED815}" type="pres">
      <dgm:prSet presAssocID="{C34EA036-9849-4A20-A99F-9FDB51775F2C}" presName="parentLeftMargin" presStyleLbl="node1" presStyleIdx="1" presStyleCnt="5"/>
      <dgm:spPr/>
      <dgm:t>
        <a:bodyPr/>
        <a:lstStyle/>
        <a:p>
          <a:pPr rtl="1"/>
          <a:endParaRPr lang="fa-IR"/>
        </a:p>
      </dgm:t>
    </dgm:pt>
    <dgm:pt modelId="{49BD135D-5BC3-4CB2-8480-9E60B98C264F}" type="pres">
      <dgm:prSet presAssocID="{C34EA036-9849-4A20-A99F-9FDB51775F2C}" presName="parentText" presStyleLbl="node1" presStyleIdx="2" presStyleCnt="5" custLinFactNeighborX="-1456" custLinFactNeighborY="-4627">
        <dgm:presLayoutVars>
          <dgm:chMax val="0"/>
          <dgm:bulletEnabled val="1"/>
        </dgm:presLayoutVars>
      </dgm:prSet>
      <dgm:spPr/>
      <dgm:t>
        <a:bodyPr/>
        <a:lstStyle/>
        <a:p>
          <a:pPr rtl="1"/>
          <a:endParaRPr lang="fa-IR"/>
        </a:p>
      </dgm:t>
    </dgm:pt>
    <dgm:pt modelId="{B986E25C-6AB6-42E2-9B7D-11ABCF7B7487}" type="pres">
      <dgm:prSet presAssocID="{C34EA036-9849-4A20-A99F-9FDB51775F2C}" presName="negativeSpace" presStyleCnt="0"/>
      <dgm:spPr/>
    </dgm:pt>
    <dgm:pt modelId="{D058AFE2-315F-4104-B2CF-6C4F342EF928}" type="pres">
      <dgm:prSet presAssocID="{C34EA036-9849-4A20-A99F-9FDB51775F2C}" presName="childText" presStyleLbl="conFgAcc1" presStyleIdx="2" presStyleCnt="5">
        <dgm:presLayoutVars>
          <dgm:bulletEnabled val="1"/>
        </dgm:presLayoutVars>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pt>
    <dgm:pt modelId="{C94ECE03-0202-40AF-9A3D-4484B5390D35}" type="pres">
      <dgm:prSet presAssocID="{852513E6-D40B-4FBF-9938-7C2512015F23}" presName="spaceBetweenRectangles" presStyleCnt="0"/>
      <dgm:spPr/>
    </dgm:pt>
    <dgm:pt modelId="{B42E88E0-F873-4564-AF91-F4C1C6ECB735}" type="pres">
      <dgm:prSet presAssocID="{A78F6319-2319-48A1-BC90-4616CD17E64C}" presName="parentLin" presStyleCnt="0"/>
      <dgm:spPr/>
    </dgm:pt>
    <dgm:pt modelId="{59BC75A4-E9EF-4198-9AC8-60D24D9F223D}" type="pres">
      <dgm:prSet presAssocID="{A78F6319-2319-48A1-BC90-4616CD17E64C}" presName="parentLeftMargin" presStyleLbl="node1" presStyleIdx="2" presStyleCnt="5"/>
      <dgm:spPr/>
      <dgm:t>
        <a:bodyPr/>
        <a:lstStyle/>
        <a:p>
          <a:pPr rtl="1"/>
          <a:endParaRPr lang="fa-IR"/>
        </a:p>
      </dgm:t>
    </dgm:pt>
    <dgm:pt modelId="{5748CF0F-444B-4830-86A6-F2DEA329A30E}" type="pres">
      <dgm:prSet presAssocID="{A78F6319-2319-48A1-BC90-4616CD17E64C}" presName="parentText" presStyleLbl="node1" presStyleIdx="3" presStyleCnt="5">
        <dgm:presLayoutVars>
          <dgm:chMax val="0"/>
          <dgm:bulletEnabled val="1"/>
        </dgm:presLayoutVars>
      </dgm:prSet>
      <dgm:spPr/>
      <dgm:t>
        <a:bodyPr/>
        <a:lstStyle/>
        <a:p>
          <a:pPr rtl="1"/>
          <a:endParaRPr lang="fa-IR"/>
        </a:p>
      </dgm:t>
    </dgm:pt>
    <dgm:pt modelId="{2C1C8245-D21B-460B-86C6-340E422EC3AF}" type="pres">
      <dgm:prSet presAssocID="{A78F6319-2319-48A1-BC90-4616CD17E64C}" presName="negativeSpace" presStyleCnt="0"/>
      <dgm:spPr/>
    </dgm:pt>
    <dgm:pt modelId="{7A3BE545-300C-41BC-AB3B-118DDA788B1F}" type="pres">
      <dgm:prSet presAssocID="{A78F6319-2319-48A1-BC90-4616CD17E64C}" presName="childText" presStyleLbl="conFgAcc1" presStyleIdx="3" presStyleCnt="5">
        <dgm:presLayoutVars>
          <dgm:bulletEnabled val="1"/>
        </dgm:presLayoutVars>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pt>
    <dgm:pt modelId="{3FD97850-6B63-4297-8745-CF41C406B06B}" type="pres">
      <dgm:prSet presAssocID="{323B2E61-42A4-49E4-A1BE-BA263EFFF9DA}" presName="spaceBetweenRectangles" presStyleCnt="0"/>
      <dgm:spPr/>
    </dgm:pt>
    <dgm:pt modelId="{3C9F0769-B69B-46D9-9BE0-DA1952E6D314}" type="pres">
      <dgm:prSet presAssocID="{29EFCA41-429C-43C3-B3D2-BE9ABEDC7FC2}" presName="parentLin" presStyleCnt="0"/>
      <dgm:spPr/>
    </dgm:pt>
    <dgm:pt modelId="{9E073B44-9E25-402F-95C1-183458AB730F}" type="pres">
      <dgm:prSet presAssocID="{29EFCA41-429C-43C3-B3D2-BE9ABEDC7FC2}" presName="parentLeftMargin" presStyleLbl="node1" presStyleIdx="3" presStyleCnt="5"/>
      <dgm:spPr/>
      <dgm:t>
        <a:bodyPr/>
        <a:lstStyle/>
        <a:p>
          <a:pPr rtl="1"/>
          <a:endParaRPr lang="fa-IR"/>
        </a:p>
      </dgm:t>
    </dgm:pt>
    <dgm:pt modelId="{09C8AE87-67DB-443E-ABA4-7D6DDD2EBD0B}" type="pres">
      <dgm:prSet presAssocID="{29EFCA41-429C-43C3-B3D2-BE9ABEDC7FC2}" presName="parentText" presStyleLbl="node1" presStyleIdx="4" presStyleCnt="5">
        <dgm:presLayoutVars>
          <dgm:chMax val="0"/>
          <dgm:bulletEnabled val="1"/>
        </dgm:presLayoutVars>
      </dgm:prSet>
      <dgm:spPr/>
      <dgm:t>
        <a:bodyPr/>
        <a:lstStyle/>
        <a:p>
          <a:pPr rtl="1"/>
          <a:endParaRPr lang="fa-IR"/>
        </a:p>
      </dgm:t>
    </dgm:pt>
    <dgm:pt modelId="{A08ED391-081E-48BC-9C6F-B03A435760F5}" type="pres">
      <dgm:prSet presAssocID="{29EFCA41-429C-43C3-B3D2-BE9ABEDC7FC2}" presName="negativeSpace" presStyleCnt="0"/>
      <dgm:spPr/>
    </dgm:pt>
    <dgm:pt modelId="{B54EA745-B7D1-44A6-A464-931CDED3DFE3}" type="pres">
      <dgm:prSet presAssocID="{29EFCA41-429C-43C3-B3D2-BE9ABEDC7FC2}" presName="childText" presStyleLbl="conFgAcc1" presStyleIdx="4" presStyleCnt="5">
        <dgm:presLayoutVars>
          <dgm:bulletEnabled val="1"/>
        </dgm:presLayoutVars>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gm:spPr>
    </dgm:pt>
  </dgm:ptLst>
  <dgm:cxnLst>
    <dgm:cxn modelId="{1FC6643B-0AD2-445B-A38D-72B81A4FF9EA}" type="presOf" srcId="{36112F41-F406-4E21-9A87-386EDF2A59A5}" destId="{FA8D86A7-F9DB-4053-919A-2568526FDEB7}" srcOrd="0" destOrd="0" presId="urn:microsoft.com/office/officeart/2005/8/layout/list1"/>
    <dgm:cxn modelId="{30440482-4E31-4EF5-A6E0-26D7CC4303CD}" type="presOf" srcId="{C34EA036-9849-4A20-A99F-9FDB51775F2C}" destId="{49BD135D-5BC3-4CB2-8480-9E60B98C264F}" srcOrd="1" destOrd="0" presId="urn:microsoft.com/office/officeart/2005/8/layout/list1"/>
    <dgm:cxn modelId="{97EF3659-FC5E-4FB4-B485-B51AFEC8FC9E}" type="presOf" srcId="{A78F6319-2319-48A1-BC90-4616CD17E64C}" destId="{5748CF0F-444B-4830-86A6-F2DEA329A30E}" srcOrd="1" destOrd="0" presId="urn:microsoft.com/office/officeart/2005/8/layout/list1"/>
    <dgm:cxn modelId="{25BAC591-6C70-4A43-912F-FD9A10B01DEE}" type="presOf" srcId="{12B059DE-3546-45C0-B59C-772C73E1A921}" destId="{21EBDA13-E9B3-4A3F-93A1-E32CB132256F}" srcOrd="0" destOrd="0" presId="urn:microsoft.com/office/officeart/2005/8/layout/list1"/>
    <dgm:cxn modelId="{234649BF-A762-4283-A02D-42174E8FA81B}" srcId="{36112F41-F406-4E21-9A87-386EDF2A59A5}" destId="{29EFCA41-429C-43C3-B3D2-BE9ABEDC7FC2}" srcOrd="4" destOrd="0" parTransId="{BE789A52-ED6E-4077-8B4B-D649040D65F8}" sibTransId="{4012AF40-FB18-4EEF-BF0A-F082C0FEE5D3}"/>
    <dgm:cxn modelId="{7022A268-0E6B-47A3-9272-C38FDF9A4056}" type="presOf" srcId="{C34EA036-9849-4A20-A99F-9FDB51775F2C}" destId="{549B99E9-3ABB-4806-8252-62EB80CED815}" srcOrd="0" destOrd="0" presId="urn:microsoft.com/office/officeart/2005/8/layout/list1"/>
    <dgm:cxn modelId="{CE34327D-D98A-48DF-9D89-A61375DD467A}" type="presOf" srcId="{29EFCA41-429C-43C3-B3D2-BE9ABEDC7FC2}" destId="{9E073B44-9E25-402F-95C1-183458AB730F}" srcOrd="0" destOrd="0" presId="urn:microsoft.com/office/officeart/2005/8/layout/list1"/>
    <dgm:cxn modelId="{8EB2E6C2-A03D-4C17-B99D-2ADA03709E50}" srcId="{36112F41-F406-4E21-9A87-386EDF2A59A5}" destId="{C34EA036-9849-4A20-A99F-9FDB51775F2C}" srcOrd="2" destOrd="0" parTransId="{4401E2A1-4BD4-4088-96CE-D58D89CC5FF7}" sibTransId="{852513E6-D40B-4FBF-9938-7C2512015F23}"/>
    <dgm:cxn modelId="{3CBC6AAE-F916-4518-921A-41FE81D117DD}" type="presOf" srcId="{FF4871EF-B97D-42B7-B06B-4FE5FEFF1D46}" destId="{8A851789-00E5-4A6B-BBBA-06C689D2707F}" srcOrd="0" destOrd="0" presId="urn:microsoft.com/office/officeart/2005/8/layout/list1"/>
    <dgm:cxn modelId="{1185743F-3C84-46FF-A8AC-FCF01D25E701}" type="presOf" srcId="{A78F6319-2319-48A1-BC90-4616CD17E64C}" destId="{59BC75A4-E9EF-4198-9AC8-60D24D9F223D}" srcOrd="0" destOrd="0" presId="urn:microsoft.com/office/officeart/2005/8/layout/list1"/>
    <dgm:cxn modelId="{FA34729F-F7EB-4A23-B4D6-0B10FC5A3767}" srcId="{36112F41-F406-4E21-9A87-386EDF2A59A5}" destId="{12B059DE-3546-45C0-B59C-772C73E1A921}" srcOrd="1" destOrd="0" parTransId="{B348643B-5F05-4001-A9C7-B47A7D8A3850}" sibTransId="{A0F5037A-F2C9-405D-A016-71ABBA8771F8}"/>
    <dgm:cxn modelId="{B786F86D-8AD1-4A66-BEDD-CC233962260B}" type="presOf" srcId="{FF4871EF-B97D-42B7-B06B-4FE5FEFF1D46}" destId="{EECED4B4-CFE5-442B-8942-EDDC716DE613}" srcOrd="1" destOrd="0" presId="urn:microsoft.com/office/officeart/2005/8/layout/list1"/>
    <dgm:cxn modelId="{FB263DA8-FD99-4E28-9B58-EECA33977462}" type="presOf" srcId="{29EFCA41-429C-43C3-B3D2-BE9ABEDC7FC2}" destId="{09C8AE87-67DB-443E-ABA4-7D6DDD2EBD0B}" srcOrd="1" destOrd="0" presId="urn:microsoft.com/office/officeart/2005/8/layout/list1"/>
    <dgm:cxn modelId="{F0BDE176-A459-48E7-826D-2EED029173DC}" type="presOf" srcId="{12B059DE-3546-45C0-B59C-772C73E1A921}" destId="{1BDA6E80-AD38-4B6E-BBB9-83EB9E39FB3D}" srcOrd="1" destOrd="0" presId="urn:microsoft.com/office/officeart/2005/8/layout/list1"/>
    <dgm:cxn modelId="{899A1582-DC65-40FF-8BBA-37E6CDC4F6A5}" srcId="{36112F41-F406-4E21-9A87-386EDF2A59A5}" destId="{A78F6319-2319-48A1-BC90-4616CD17E64C}" srcOrd="3" destOrd="0" parTransId="{7783C809-BF31-44DD-BAA9-0EB899456E97}" sibTransId="{323B2E61-42A4-49E4-A1BE-BA263EFFF9DA}"/>
    <dgm:cxn modelId="{3434F1EE-4811-4481-9A33-59FAE5313C1F}" srcId="{36112F41-F406-4E21-9A87-386EDF2A59A5}" destId="{FF4871EF-B97D-42B7-B06B-4FE5FEFF1D46}" srcOrd="0" destOrd="0" parTransId="{593CA419-01F6-4CB6-B598-306F13FA1894}" sibTransId="{C618F8F0-BAE9-4866-B00F-3B9D84A8BDBC}"/>
    <dgm:cxn modelId="{876FA976-F7D6-41FE-8513-793EC1AC7934}" type="presParOf" srcId="{FA8D86A7-F9DB-4053-919A-2568526FDEB7}" destId="{81523015-33D9-41EA-B3A0-2B59C51BEB1A}" srcOrd="0" destOrd="0" presId="urn:microsoft.com/office/officeart/2005/8/layout/list1"/>
    <dgm:cxn modelId="{E22EE28D-35B2-469D-B2B5-E682427E8DD6}" type="presParOf" srcId="{81523015-33D9-41EA-B3A0-2B59C51BEB1A}" destId="{8A851789-00E5-4A6B-BBBA-06C689D2707F}" srcOrd="0" destOrd="0" presId="urn:microsoft.com/office/officeart/2005/8/layout/list1"/>
    <dgm:cxn modelId="{B8F5C83C-570F-4A76-8F6F-0D331B4FC3B4}" type="presParOf" srcId="{81523015-33D9-41EA-B3A0-2B59C51BEB1A}" destId="{EECED4B4-CFE5-442B-8942-EDDC716DE613}" srcOrd="1" destOrd="0" presId="urn:microsoft.com/office/officeart/2005/8/layout/list1"/>
    <dgm:cxn modelId="{822B1598-90E9-4724-ACF8-DE2C0FD72AC5}" type="presParOf" srcId="{FA8D86A7-F9DB-4053-919A-2568526FDEB7}" destId="{8950A9CD-03B1-456E-87FE-8C9B091F1D86}" srcOrd="1" destOrd="0" presId="urn:microsoft.com/office/officeart/2005/8/layout/list1"/>
    <dgm:cxn modelId="{8FA4A9E9-7A1F-42BE-8507-0CDF4AC9D025}" type="presParOf" srcId="{FA8D86A7-F9DB-4053-919A-2568526FDEB7}" destId="{AC4D0F7D-3C43-41DF-8710-334A10E6CF6D}" srcOrd="2" destOrd="0" presId="urn:microsoft.com/office/officeart/2005/8/layout/list1"/>
    <dgm:cxn modelId="{879DB05C-6553-4FAF-9DBD-161A9796F375}" type="presParOf" srcId="{FA8D86A7-F9DB-4053-919A-2568526FDEB7}" destId="{4BA552D1-7D11-4ACA-A57D-1A45698ECF02}" srcOrd="3" destOrd="0" presId="urn:microsoft.com/office/officeart/2005/8/layout/list1"/>
    <dgm:cxn modelId="{7D53ED23-5AAE-4CFE-8900-39DB8040C758}" type="presParOf" srcId="{FA8D86A7-F9DB-4053-919A-2568526FDEB7}" destId="{3F951E91-9670-4876-BB5A-B5213D4A32F5}" srcOrd="4" destOrd="0" presId="urn:microsoft.com/office/officeart/2005/8/layout/list1"/>
    <dgm:cxn modelId="{63E0B4C7-2E7E-4AFB-8718-9FA97D99040F}" type="presParOf" srcId="{3F951E91-9670-4876-BB5A-B5213D4A32F5}" destId="{21EBDA13-E9B3-4A3F-93A1-E32CB132256F}" srcOrd="0" destOrd="0" presId="urn:microsoft.com/office/officeart/2005/8/layout/list1"/>
    <dgm:cxn modelId="{48D0B4FF-9DAF-4061-819B-FF0914E28607}" type="presParOf" srcId="{3F951E91-9670-4876-BB5A-B5213D4A32F5}" destId="{1BDA6E80-AD38-4B6E-BBB9-83EB9E39FB3D}" srcOrd="1" destOrd="0" presId="urn:microsoft.com/office/officeart/2005/8/layout/list1"/>
    <dgm:cxn modelId="{5DC616D2-1A7C-423E-B6E1-5B50E2A4CE04}" type="presParOf" srcId="{FA8D86A7-F9DB-4053-919A-2568526FDEB7}" destId="{C1DA8401-DABC-4D6A-AA72-E51F78E005D1}" srcOrd="5" destOrd="0" presId="urn:microsoft.com/office/officeart/2005/8/layout/list1"/>
    <dgm:cxn modelId="{4E94C4FD-E639-4FAA-9FA2-616C42E955CC}" type="presParOf" srcId="{FA8D86A7-F9DB-4053-919A-2568526FDEB7}" destId="{B62B2D82-1F4A-4979-8840-D15A5454A84A}" srcOrd="6" destOrd="0" presId="urn:microsoft.com/office/officeart/2005/8/layout/list1"/>
    <dgm:cxn modelId="{FA6DD7D5-A1C6-46EE-A062-27B735460750}" type="presParOf" srcId="{FA8D86A7-F9DB-4053-919A-2568526FDEB7}" destId="{B1BB7208-17A8-4D26-AC8F-DD3FB556EBF9}" srcOrd="7" destOrd="0" presId="urn:microsoft.com/office/officeart/2005/8/layout/list1"/>
    <dgm:cxn modelId="{282AC950-9094-418A-933E-59B42625C8E7}" type="presParOf" srcId="{FA8D86A7-F9DB-4053-919A-2568526FDEB7}" destId="{57E08FD2-E8C4-4AEB-8645-1A8A056B34DA}" srcOrd="8" destOrd="0" presId="urn:microsoft.com/office/officeart/2005/8/layout/list1"/>
    <dgm:cxn modelId="{DA10CEBD-24BC-4216-954C-3C7EB260DCB4}" type="presParOf" srcId="{57E08FD2-E8C4-4AEB-8645-1A8A056B34DA}" destId="{549B99E9-3ABB-4806-8252-62EB80CED815}" srcOrd="0" destOrd="0" presId="urn:microsoft.com/office/officeart/2005/8/layout/list1"/>
    <dgm:cxn modelId="{3912B4AB-3EFA-47EC-92EF-18C9347008BD}" type="presParOf" srcId="{57E08FD2-E8C4-4AEB-8645-1A8A056B34DA}" destId="{49BD135D-5BC3-4CB2-8480-9E60B98C264F}" srcOrd="1" destOrd="0" presId="urn:microsoft.com/office/officeart/2005/8/layout/list1"/>
    <dgm:cxn modelId="{2CE5EE13-17CA-464B-8088-FA4506ACBB09}" type="presParOf" srcId="{FA8D86A7-F9DB-4053-919A-2568526FDEB7}" destId="{B986E25C-6AB6-42E2-9B7D-11ABCF7B7487}" srcOrd="9" destOrd="0" presId="urn:microsoft.com/office/officeart/2005/8/layout/list1"/>
    <dgm:cxn modelId="{2936A88F-7DC7-4AEA-AE4C-1BF66FF55DD4}" type="presParOf" srcId="{FA8D86A7-F9DB-4053-919A-2568526FDEB7}" destId="{D058AFE2-315F-4104-B2CF-6C4F342EF928}" srcOrd="10" destOrd="0" presId="urn:microsoft.com/office/officeart/2005/8/layout/list1"/>
    <dgm:cxn modelId="{D42581B6-F5BA-4602-8813-C6F5F8D78F12}" type="presParOf" srcId="{FA8D86A7-F9DB-4053-919A-2568526FDEB7}" destId="{C94ECE03-0202-40AF-9A3D-4484B5390D35}" srcOrd="11" destOrd="0" presId="urn:microsoft.com/office/officeart/2005/8/layout/list1"/>
    <dgm:cxn modelId="{A1E320C9-32D9-4188-B9B9-DBAD0183A72D}" type="presParOf" srcId="{FA8D86A7-F9DB-4053-919A-2568526FDEB7}" destId="{B42E88E0-F873-4564-AF91-F4C1C6ECB735}" srcOrd="12" destOrd="0" presId="urn:microsoft.com/office/officeart/2005/8/layout/list1"/>
    <dgm:cxn modelId="{7E53A94C-ED75-48D4-AC37-7455B5F0951C}" type="presParOf" srcId="{B42E88E0-F873-4564-AF91-F4C1C6ECB735}" destId="{59BC75A4-E9EF-4198-9AC8-60D24D9F223D}" srcOrd="0" destOrd="0" presId="urn:microsoft.com/office/officeart/2005/8/layout/list1"/>
    <dgm:cxn modelId="{350887AA-188A-4BFB-A0E7-557CCEAC5AEC}" type="presParOf" srcId="{B42E88E0-F873-4564-AF91-F4C1C6ECB735}" destId="{5748CF0F-444B-4830-86A6-F2DEA329A30E}" srcOrd="1" destOrd="0" presId="urn:microsoft.com/office/officeart/2005/8/layout/list1"/>
    <dgm:cxn modelId="{95EFEA8F-04A2-4657-A874-999A890D4DE8}" type="presParOf" srcId="{FA8D86A7-F9DB-4053-919A-2568526FDEB7}" destId="{2C1C8245-D21B-460B-86C6-340E422EC3AF}" srcOrd="13" destOrd="0" presId="urn:microsoft.com/office/officeart/2005/8/layout/list1"/>
    <dgm:cxn modelId="{C09225CC-50B3-4C1D-9AB0-2891EF80A805}" type="presParOf" srcId="{FA8D86A7-F9DB-4053-919A-2568526FDEB7}" destId="{7A3BE545-300C-41BC-AB3B-118DDA788B1F}" srcOrd="14" destOrd="0" presId="urn:microsoft.com/office/officeart/2005/8/layout/list1"/>
    <dgm:cxn modelId="{B0F42B93-716A-448D-887F-C759EA117424}" type="presParOf" srcId="{FA8D86A7-F9DB-4053-919A-2568526FDEB7}" destId="{3FD97850-6B63-4297-8745-CF41C406B06B}" srcOrd="15" destOrd="0" presId="urn:microsoft.com/office/officeart/2005/8/layout/list1"/>
    <dgm:cxn modelId="{0536F4F9-E010-48EF-9CB2-8B245A3269C2}" type="presParOf" srcId="{FA8D86A7-F9DB-4053-919A-2568526FDEB7}" destId="{3C9F0769-B69B-46D9-9BE0-DA1952E6D314}" srcOrd="16" destOrd="0" presId="urn:microsoft.com/office/officeart/2005/8/layout/list1"/>
    <dgm:cxn modelId="{3CFF0777-4D75-4CA1-BB5F-56F13326EFE2}" type="presParOf" srcId="{3C9F0769-B69B-46D9-9BE0-DA1952E6D314}" destId="{9E073B44-9E25-402F-95C1-183458AB730F}" srcOrd="0" destOrd="0" presId="urn:microsoft.com/office/officeart/2005/8/layout/list1"/>
    <dgm:cxn modelId="{D44C5FAD-1E08-47EF-8E98-9ACA14A30093}" type="presParOf" srcId="{3C9F0769-B69B-46D9-9BE0-DA1952E6D314}" destId="{09C8AE87-67DB-443E-ABA4-7D6DDD2EBD0B}" srcOrd="1" destOrd="0" presId="urn:microsoft.com/office/officeart/2005/8/layout/list1"/>
    <dgm:cxn modelId="{668985A3-F16C-41C2-8A5C-AF79176B576E}" type="presParOf" srcId="{FA8D86A7-F9DB-4053-919A-2568526FDEB7}" destId="{A08ED391-081E-48BC-9C6F-B03A435760F5}" srcOrd="17" destOrd="0" presId="urn:microsoft.com/office/officeart/2005/8/layout/list1"/>
    <dgm:cxn modelId="{A17C6D67-AC2F-423A-9ED3-51D252F2DBAB}" type="presParOf" srcId="{FA8D86A7-F9DB-4053-919A-2568526FDEB7}" destId="{B54EA745-B7D1-44A6-A464-931CDED3DFE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09D3D0-B3FF-4363-9B87-7A74B458647C}" type="doc">
      <dgm:prSet loTypeId="urn:microsoft.com/office/officeart/2005/8/layout/cycle6" loCatId="relationship" qsTypeId="urn:microsoft.com/office/officeart/2005/8/quickstyle/simple4" qsCatId="simple" csTypeId="urn:microsoft.com/office/officeart/2005/8/colors/accent1_2" csCatId="accent1" phldr="1"/>
      <dgm:spPr/>
      <dgm:t>
        <a:bodyPr/>
        <a:lstStyle/>
        <a:p>
          <a:pPr rtl="1"/>
          <a:endParaRPr lang="fa-IR"/>
        </a:p>
      </dgm:t>
    </dgm:pt>
    <dgm:pt modelId="{A3AB78E3-1117-407E-9B89-41C9A7B28283}">
      <dgm:prSet/>
      <dgm:spPr>
        <a:solidFill>
          <a:srgbClr val="00B0F0"/>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0" i="1" baseline="0" dirty="0" smtClean="0"/>
            <a:t>در تهيه چارت سازماني / نمودار سازماني عوامل زير دخالت دارند :</a:t>
          </a:r>
          <a:endParaRPr lang="fa-IR" b="0" i="0" baseline="0" dirty="0"/>
        </a:p>
      </dgm:t>
    </dgm:pt>
    <dgm:pt modelId="{9572220C-7200-4947-8117-098E21C81E13}" type="parTrans" cxnId="{0469A48B-A7CF-4D49-AFDC-EDF21D610DDD}">
      <dgm:prSet/>
      <dgm:spPr/>
      <dgm:t>
        <a:bodyPr/>
        <a:lstStyle/>
        <a:p>
          <a:pPr rtl="1"/>
          <a:endParaRPr lang="fa-IR"/>
        </a:p>
      </dgm:t>
    </dgm:pt>
    <dgm:pt modelId="{2B45FFC8-D5F4-4BE0-AEAA-850FEA3096EA}" type="sibTrans" cxnId="{0469A48B-A7CF-4D49-AFDC-EDF21D610DDD}">
      <dgm:prSet/>
      <dgm:spPr/>
      <dgm:t>
        <a:bodyPr/>
        <a:lstStyle/>
        <a:p>
          <a:pPr rtl="1"/>
          <a:endParaRPr lang="fa-IR"/>
        </a:p>
      </dgm:t>
    </dgm:pt>
    <dgm:pt modelId="{C9ED2336-C638-406C-BDAC-8C0B79DCE989}" type="pres">
      <dgm:prSet presAssocID="{D009D3D0-B3FF-4363-9B87-7A74B458647C}" presName="cycle" presStyleCnt="0">
        <dgm:presLayoutVars>
          <dgm:dir/>
          <dgm:resizeHandles val="exact"/>
        </dgm:presLayoutVars>
      </dgm:prSet>
      <dgm:spPr/>
      <dgm:t>
        <a:bodyPr/>
        <a:lstStyle/>
        <a:p>
          <a:pPr rtl="1"/>
          <a:endParaRPr lang="fa-IR"/>
        </a:p>
      </dgm:t>
    </dgm:pt>
    <dgm:pt modelId="{AD67B6BB-9FE0-4226-9E8A-03221767C220}" type="pres">
      <dgm:prSet presAssocID="{A3AB78E3-1117-407E-9B89-41C9A7B28283}" presName="node" presStyleLbl="node1" presStyleIdx="0" presStyleCnt="1" custScaleX="151335" custScaleY="100118" custRadScaleRad="99540" custRadScaleInc="0">
        <dgm:presLayoutVars>
          <dgm:bulletEnabled val="1"/>
        </dgm:presLayoutVars>
      </dgm:prSet>
      <dgm:spPr/>
      <dgm:t>
        <a:bodyPr/>
        <a:lstStyle/>
        <a:p>
          <a:pPr rtl="1"/>
          <a:endParaRPr lang="fa-IR"/>
        </a:p>
      </dgm:t>
    </dgm:pt>
  </dgm:ptLst>
  <dgm:cxnLst>
    <dgm:cxn modelId="{0469A48B-A7CF-4D49-AFDC-EDF21D610DDD}" srcId="{D009D3D0-B3FF-4363-9B87-7A74B458647C}" destId="{A3AB78E3-1117-407E-9B89-41C9A7B28283}" srcOrd="0" destOrd="0" parTransId="{9572220C-7200-4947-8117-098E21C81E13}" sibTransId="{2B45FFC8-D5F4-4BE0-AEAA-850FEA3096EA}"/>
    <dgm:cxn modelId="{3F382A08-5273-4A7E-9264-E9B2D1DDC71E}" type="presOf" srcId="{A3AB78E3-1117-407E-9B89-41C9A7B28283}" destId="{AD67B6BB-9FE0-4226-9E8A-03221767C220}" srcOrd="0" destOrd="0" presId="urn:microsoft.com/office/officeart/2005/8/layout/cycle6"/>
    <dgm:cxn modelId="{CE6582D9-C838-4E86-8987-6522286BDEF9}" type="presOf" srcId="{D009D3D0-B3FF-4363-9B87-7A74B458647C}" destId="{C9ED2336-C638-406C-BDAC-8C0B79DCE989}" srcOrd="0" destOrd="0" presId="urn:microsoft.com/office/officeart/2005/8/layout/cycle6"/>
    <dgm:cxn modelId="{E4D82858-E3FE-45DF-9139-37CF38781545}" type="presParOf" srcId="{C9ED2336-C638-406C-BDAC-8C0B79DCE989}" destId="{AD67B6BB-9FE0-4226-9E8A-03221767C220}" srcOrd="0" destOrd="0" presId="urn:microsoft.com/office/officeart/2005/8/layout/cycle6"/>
  </dgm:cxnLst>
  <dgm:bg>
    <a:solidFill>
      <a:schemeClr val="tx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1C7FF9-AA0A-48E3-830D-83FE865F8D24}" type="doc">
      <dgm:prSet loTypeId="urn:microsoft.com/office/officeart/2005/8/layout/list1" loCatId="list" qsTypeId="urn:microsoft.com/office/officeart/2005/8/quickstyle/simple3" qsCatId="simple" csTypeId="urn:microsoft.com/office/officeart/2005/8/colors/accent2_4" csCatId="accent2" phldr="1"/>
      <dgm:spPr/>
      <dgm:t>
        <a:bodyPr/>
        <a:lstStyle/>
        <a:p>
          <a:pPr rtl="1"/>
          <a:endParaRPr lang="fa-IR"/>
        </a:p>
      </dgm:t>
    </dgm:pt>
    <dgm:pt modelId="{537467BB-8218-4982-B44C-E1EA8CCCDA99}">
      <dgm:prSet custT="1"/>
      <dgm:spPr>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dgm:spPr>
      <dgm:t>
        <a:bodyPr/>
        <a:lstStyle/>
        <a:p>
          <a:pPr algn="r" rtl="1"/>
          <a:r>
            <a:rPr lang="fa-IR" sz="1400" b="1" i="0" baseline="0" dirty="0" smtClean="0"/>
            <a:t>6- امنيت مسئله مهم ديگر پذيره در طول اقامت و تا حدي در طول تمام مراحل چرخة مسافر است . مسائل امنيتي كه احتمالا" به كادر پذيره مربوط مي شود عبارتند از " حفاظت از پول و لوازم قيمتي ، روش هاي كنترل كليد مسافر و هتل ، مراقبت از اموال ، صندوق امانات ، اموال شخصي مسافر و پيش آمدهاي غيرمنتظره . قراردادهاي گوناگون در طي مرحلة اقامت بر صورتحسابهاي مالي هتل و ميهمان اثر گذار است . بسياري از اين معامله ها طبق روش هاي حسابرسي و ثبت صورتحساب هاي پذيره  است .</a:t>
          </a:r>
          <a:endParaRPr lang="fa-IR" sz="1400" dirty="0"/>
        </a:p>
      </dgm:t>
    </dgm:pt>
    <dgm:pt modelId="{46CD87B1-8FA5-470E-B127-FAC5200AEF85}" type="parTrans" cxnId="{AB84AB8C-44E5-42E2-A6FE-8DAE92EC5161}">
      <dgm:prSet/>
      <dgm:spPr/>
      <dgm:t>
        <a:bodyPr/>
        <a:lstStyle/>
        <a:p>
          <a:pPr rtl="1"/>
          <a:endParaRPr lang="fa-IR"/>
        </a:p>
      </dgm:t>
    </dgm:pt>
    <dgm:pt modelId="{9C83B826-7946-440E-B1C1-D3887143F462}" type="sibTrans" cxnId="{AB84AB8C-44E5-42E2-A6FE-8DAE92EC5161}">
      <dgm:prSet/>
      <dgm:spPr/>
      <dgm:t>
        <a:bodyPr/>
        <a:lstStyle/>
        <a:p>
          <a:pPr rtl="1"/>
          <a:endParaRPr lang="fa-IR"/>
        </a:p>
      </dgm:t>
    </dgm:pt>
    <dgm:pt modelId="{E9A4E553-F499-45D3-AFC9-F48B270AD66E}">
      <dgm:prSet custT="1"/>
      <dgm:spPr>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dgm:spPr>
      <dgm:t>
        <a:bodyPr/>
        <a:lstStyle/>
        <a:p>
          <a:pPr algn="r" rtl="1"/>
          <a:r>
            <a:rPr lang="fa-IR" sz="1400" b="1" dirty="0" smtClean="0"/>
            <a:t>7- معمولا" نرخ اتاق مهمان بيشترين هزينه براي يك نفر در فوليو مسافر را در بر دارد . در صورتي كه ميهمان اعتبار قابل قبولي را طي روند پذيرش به بخش پذيرش ارائه دهد مي توان هزينه هاي اضافي را در صورتحساب ميهمان وارد نمايد . ممكن است كالاها يا خدمات ارائه شده و درخواست شده از رستوران ، لابي ، روم سرويس ، فروشگاه اجناس كادويي و محل هاي ديگر در آمد در صورتحساب ميهمان وارد شود . بسياري از هتل ها ما به التفاوت زيادي را در مورد مبلغــي تعيين مي كنند كه ميهمانان مي توانند در صورتحساب هايشان جداي از تسويه حساب معمول مطالعــه نمايند . معمولا" اين مبلغ را " حد خانه " گويند . </a:t>
          </a:r>
          <a:endParaRPr lang="fa-IR" sz="1400" b="1" dirty="0"/>
        </a:p>
      </dgm:t>
    </dgm:pt>
    <dgm:pt modelId="{2908C90E-2BCF-4884-BB60-316931ABBA26}" type="parTrans" cxnId="{BBEAD6D8-4239-4062-91A2-E02252305CA0}">
      <dgm:prSet/>
      <dgm:spPr/>
      <dgm:t>
        <a:bodyPr/>
        <a:lstStyle/>
        <a:p>
          <a:pPr rtl="1"/>
          <a:endParaRPr lang="fa-IR"/>
        </a:p>
      </dgm:t>
    </dgm:pt>
    <dgm:pt modelId="{BADD677C-B175-4CF9-BEEC-E8340F986922}" type="sibTrans" cxnId="{BBEAD6D8-4239-4062-91A2-E02252305CA0}">
      <dgm:prSet/>
      <dgm:spPr/>
      <dgm:t>
        <a:bodyPr/>
        <a:lstStyle/>
        <a:p>
          <a:pPr rtl="1"/>
          <a:endParaRPr lang="fa-IR"/>
        </a:p>
      </dgm:t>
    </dgm:pt>
    <dgm:pt modelId="{DCF3B4B5-355C-4054-A410-3078FB50282F}">
      <dgm:prSet custT="1"/>
      <dgm:spPr>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dgm:spPr>
      <dgm:t>
        <a:bodyPr/>
        <a:lstStyle/>
        <a:p>
          <a:pPr algn="r" rtl="1"/>
          <a:r>
            <a:rPr lang="fa-IR" sz="1400" b="1" dirty="0" smtClean="0"/>
            <a:t>8- صورتحساب هاي ميهمان بايد به دقت و دائما" توسط بخش پذيرش كنترل شود تا از افزايش موسوم به " حد خانه " اطمينان حاصل شود . </a:t>
          </a:r>
          <a:endParaRPr lang="fa-IR" sz="1400" b="1" dirty="0"/>
        </a:p>
      </dgm:t>
    </dgm:pt>
    <dgm:pt modelId="{7D904AFC-AC95-488A-AAC0-70545C028117}" type="parTrans" cxnId="{16D8E230-8A84-47F6-AF8D-EA7B748F9A9D}">
      <dgm:prSet/>
      <dgm:spPr/>
      <dgm:t>
        <a:bodyPr/>
        <a:lstStyle/>
        <a:p>
          <a:pPr rtl="1"/>
          <a:endParaRPr lang="fa-IR"/>
        </a:p>
      </dgm:t>
    </dgm:pt>
    <dgm:pt modelId="{B418E6F1-B646-42CD-80E7-405494222D2B}" type="sibTrans" cxnId="{16D8E230-8A84-47F6-AF8D-EA7B748F9A9D}">
      <dgm:prSet/>
      <dgm:spPr/>
      <dgm:t>
        <a:bodyPr/>
        <a:lstStyle/>
        <a:p>
          <a:pPr rtl="1"/>
          <a:endParaRPr lang="fa-IR"/>
        </a:p>
      </dgm:t>
    </dgm:pt>
    <dgm:pt modelId="{1BFC6C60-BE10-450A-8388-CBB6D6371A51}" type="pres">
      <dgm:prSet presAssocID="{081C7FF9-AA0A-48E3-830D-83FE865F8D24}" presName="linear" presStyleCnt="0">
        <dgm:presLayoutVars>
          <dgm:dir/>
          <dgm:animLvl val="lvl"/>
          <dgm:resizeHandles val="exact"/>
        </dgm:presLayoutVars>
      </dgm:prSet>
      <dgm:spPr/>
      <dgm:t>
        <a:bodyPr/>
        <a:lstStyle/>
        <a:p>
          <a:pPr rtl="1"/>
          <a:endParaRPr lang="fa-IR"/>
        </a:p>
      </dgm:t>
    </dgm:pt>
    <dgm:pt modelId="{A93C6605-66F9-4A63-81CD-472DBBCC27AC}" type="pres">
      <dgm:prSet presAssocID="{537467BB-8218-4982-B44C-E1EA8CCCDA99}" presName="parentLin" presStyleCnt="0"/>
      <dgm:spPr/>
    </dgm:pt>
    <dgm:pt modelId="{7367D875-7E8D-451B-9744-C2EFE447E0D8}" type="pres">
      <dgm:prSet presAssocID="{537467BB-8218-4982-B44C-E1EA8CCCDA99}" presName="parentLeftMargin" presStyleLbl="node1" presStyleIdx="0" presStyleCnt="3"/>
      <dgm:spPr/>
      <dgm:t>
        <a:bodyPr/>
        <a:lstStyle/>
        <a:p>
          <a:pPr rtl="1"/>
          <a:endParaRPr lang="fa-IR"/>
        </a:p>
      </dgm:t>
    </dgm:pt>
    <dgm:pt modelId="{3307F488-16F8-4DE6-B753-27135D16F3F9}" type="pres">
      <dgm:prSet presAssocID="{537467BB-8218-4982-B44C-E1EA8CCCDA99}" presName="parentText" presStyleLbl="node1" presStyleIdx="0" presStyleCnt="3" custLinFactNeighborX="-5202" custLinFactNeighborY="1757">
        <dgm:presLayoutVars>
          <dgm:chMax val="0"/>
          <dgm:bulletEnabled val="1"/>
        </dgm:presLayoutVars>
      </dgm:prSet>
      <dgm:spPr/>
      <dgm:t>
        <a:bodyPr/>
        <a:lstStyle/>
        <a:p>
          <a:pPr rtl="1"/>
          <a:endParaRPr lang="fa-IR"/>
        </a:p>
      </dgm:t>
    </dgm:pt>
    <dgm:pt modelId="{566AE5F2-E9DC-4F1D-B2A6-E3D6DBB5C329}" type="pres">
      <dgm:prSet presAssocID="{537467BB-8218-4982-B44C-E1EA8CCCDA99}" presName="negativeSpace" presStyleCnt="0"/>
      <dgm:spPr/>
    </dgm:pt>
    <dgm:pt modelId="{7A26ED8E-A9DC-4F2C-84C1-8040CE68705A}" type="pres">
      <dgm:prSet presAssocID="{537467BB-8218-4982-B44C-E1EA8CCCDA99}" presName="childText" presStyleLbl="conFgAcc1" presStyleIdx="0" presStyleCnt="3">
        <dgm:presLayoutVars>
          <dgm:bulletEnabled val="1"/>
        </dgm:presLayoutVars>
      </dgm:prSet>
      <dgm:spPr>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dgm:spPr>
    </dgm:pt>
    <dgm:pt modelId="{3876CE66-3B0D-40A5-9347-AB88E380F436}" type="pres">
      <dgm:prSet presAssocID="{9C83B826-7946-440E-B1C1-D3887143F462}" presName="spaceBetweenRectangles" presStyleCnt="0"/>
      <dgm:spPr/>
    </dgm:pt>
    <dgm:pt modelId="{1571C725-CBA9-49B8-9B08-26134184AD74}" type="pres">
      <dgm:prSet presAssocID="{E9A4E553-F499-45D3-AFC9-F48B270AD66E}" presName="parentLin" presStyleCnt="0"/>
      <dgm:spPr/>
    </dgm:pt>
    <dgm:pt modelId="{6965F5E4-87A9-4298-873B-E482B7643188}" type="pres">
      <dgm:prSet presAssocID="{E9A4E553-F499-45D3-AFC9-F48B270AD66E}" presName="parentLeftMargin" presStyleLbl="node1" presStyleIdx="0" presStyleCnt="3"/>
      <dgm:spPr/>
      <dgm:t>
        <a:bodyPr/>
        <a:lstStyle/>
        <a:p>
          <a:pPr rtl="1"/>
          <a:endParaRPr lang="fa-IR"/>
        </a:p>
      </dgm:t>
    </dgm:pt>
    <dgm:pt modelId="{B1F4F27B-3346-45EE-B4C7-70C1C63DB82B}" type="pres">
      <dgm:prSet presAssocID="{E9A4E553-F499-45D3-AFC9-F48B270AD66E}" presName="parentText" presStyleLbl="node1" presStyleIdx="1" presStyleCnt="3">
        <dgm:presLayoutVars>
          <dgm:chMax val="0"/>
          <dgm:bulletEnabled val="1"/>
        </dgm:presLayoutVars>
      </dgm:prSet>
      <dgm:spPr/>
      <dgm:t>
        <a:bodyPr/>
        <a:lstStyle/>
        <a:p>
          <a:pPr rtl="1"/>
          <a:endParaRPr lang="fa-IR"/>
        </a:p>
      </dgm:t>
    </dgm:pt>
    <dgm:pt modelId="{CEAB1FF5-85C1-4EFF-9AB8-5F908B99D0D1}" type="pres">
      <dgm:prSet presAssocID="{E9A4E553-F499-45D3-AFC9-F48B270AD66E}" presName="negativeSpace" presStyleCnt="0"/>
      <dgm:spPr/>
    </dgm:pt>
    <dgm:pt modelId="{C758DF04-06BE-4D0A-971E-A880302648F2}" type="pres">
      <dgm:prSet presAssocID="{E9A4E553-F499-45D3-AFC9-F48B270AD66E}" presName="childText" presStyleLbl="conFgAcc1" presStyleIdx="1" presStyleCnt="3">
        <dgm:presLayoutVars>
          <dgm:bulletEnabled val="1"/>
        </dgm:presLayoutVars>
      </dgm:prSet>
      <dgm:spPr>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dgm:spPr>
    </dgm:pt>
    <dgm:pt modelId="{8F51BB74-E259-4136-ACC0-605B669069B8}" type="pres">
      <dgm:prSet presAssocID="{BADD677C-B175-4CF9-BEEC-E8340F986922}" presName="spaceBetweenRectangles" presStyleCnt="0"/>
      <dgm:spPr/>
    </dgm:pt>
    <dgm:pt modelId="{927DD4C8-548B-4BA4-AAE3-A9CCB00900D5}" type="pres">
      <dgm:prSet presAssocID="{DCF3B4B5-355C-4054-A410-3078FB50282F}" presName="parentLin" presStyleCnt="0"/>
      <dgm:spPr/>
    </dgm:pt>
    <dgm:pt modelId="{C5E0FCD9-BF3A-4494-B52E-308C59467C24}" type="pres">
      <dgm:prSet presAssocID="{DCF3B4B5-355C-4054-A410-3078FB50282F}" presName="parentLeftMargin" presStyleLbl="node1" presStyleIdx="1" presStyleCnt="3"/>
      <dgm:spPr/>
      <dgm:t>
        <a:bodyPr/>
        <a:lstStyle/>
        <a:p>
          <a:pPr rtl="1"/>
          <a:endParaRPr lang="fa-IR"/>
        </a:p>
      </dgm:t>
    </dgm:pt>
    <dgm:pt modelId="{B6CA8D57-BD23-41FD-980C-6D844E3A96C4}" type="pres">
      <dgm:prSet presAssocID="{DCF3B4B5-355C-4054-A410-3078FB50282F}" presName="parentText" presStyleLbl="node1" presStyleIdx="2" presStyleCnt="3">
        <dgm:presLayoutVars>
          <dgm:chMax val="0"/>
          <dgm:bulletEnabled val="1"/>
        </dgm:presLayoutVars>
      </dgm:prSet>
      <dgm:spPr/>
      <dgm:t>
        <a:bodyPr/>
        <a:lstStyle/>
        <a:p>
          <a:pPr rtl="1"/>
          <a:endParaRPr lang="fa-IR"/>
        </a:p>
      </dgm:t>
    </dgm:pt>
    <dgm:pt modelId="{A7EAA3E1-6C52-4C3A-A284-1B7A467C3466}" type="pres">
      <dgm:prSet presAssocID="{DCF3B4B5-355C-4054-A410-3078FB50282F}" presName="negativeSpace" presStyleCnt="0"/>
      <dgm:spPr/>
    </dgm:pt>
    <dgm:pt modelId="{0B42CB1B-0D45-4727-811B-5664075A05A4}" type="pres">
      <dgm:prSet presAssocID="{DCF3B4B5-355C-4054-A410-3078FB50282F}" presName="childText" presStyleLbl="conFgAcc1" presStyleIdx="2" presStyleCnt="3">
        <dgm:presLayoutVars>
          <dgm:bulletEnabled val="1"/>
        </dgm:presLayoutVars>
      </dgm:prSet>
      <dgm:spPr>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dgm:spPr>
    </dgm:pt>
  </dgm:ptLst>
  <dgm:cxnLst>
    <dgm:cxn modelId="{16D8E230-8A84-47F6-AF8D-EA7B748F9A9D}" srcId="{081C7FF9-AA0A-48E3-830D-83FE865F8D24}" destId="{DCF3B4B5-355C-4054-A410-3078FB50282F}" srcOrd="2" destOrd="0" parTransId="{7D904AFC-AC95-488A-AAC0-70545C028117}" sibTransId="{B418E6F1-B646-42CD-80E7-405494222D2B}"/>
    <dgm:cxn modelId="{CC9CB582-B9DE-4DB3-9F13-64D7E861FBC8}" type="presOf" srcId="{537467BB-8218-4982-B44C-E1EA8CCCDA99}" destId="{3307F488-16F8-4DE6-B753-27135D16F3F9}" srcOrd="1" destOrd="0" presId="urn:microsoft.com/office/officeart/2005/8/layout/list1"/>
    <dgm:cxn modelId="{58092B71-0055-41ED-B7B5-D427F969759D}" type="presOf" srcId="{E9A4E553-F499-45D3-AFC9-F48B270AD66E}" destId="{B1F4F27B-3346-45EE-B4C7-70C1C63DB82B}" srcOrd="1" destOrd="0" presId="urn:microsoft.com/office/officeart/2005/8/layout/list1"/>
    <dgm:cxn modelId="{D3459895-36CB-43F5-99E8-45DA0ED02DE8}" type="presOf" srcId="{537467BB-8218-4982-B44C-E1EA8CCCDA99}" destId="{7367D875-7E8D-451B-9744-C2EFE447E0D8}" srcOrd="0" destOrd="0" presId="urn:microsoft.com/office/officeart/2005/8/layout/list1"/>
    <dgm:cxn modelId="{BBEAD6D8-4239-4062-91A2-E02252305CA0}" srcId="{081C7FF9-AA0A-48E3-830D-83FE865F8D24}" destId="{E9A4E553-F499-45D3-AFC9-F48B270AD66E}" srcOrd="1" destOrd="0" parTransId="{2908C90E-2BCF-4884-BB60-316931ABBA26}" sibTransId="{BADD677C-B175-4CF9-BEEC-E8340F986922}"/>
    <dgm:cxn modelId="{AB84AB8C-44E5-42E2-A6FE-8DAE92EC5161}" srcId="{081C7FF9-AA0A-48E3-830D-83FE865F8D24}" destId="{537467BB-8218-4982-B44C-E1EA8CCCDA99}" srcOrd="0" destOrd="0" parTransId="{46CD87B1-8FA5-470E-B127-FAC5200AEF85}" sibTransId="{9C83B826-7946-440E-B1C1-D3887143F462}"/>
    <dgm:cxn modelId="{A5230C7D-0931-42CA-A753-9201C0B53F48}" type="presOf" srcId="{DCF3B4B5-355C-4054-A410-3078FB50282F}" destId="{C5E0FCD9-BF3A-4494-B52E-308C59467C24}" srcOrd="0" destOrd="0" presId="urn:microsoft.com/office/officeart/2005/8/layout/list1"/>
    <dgm:cxn modelId="{9619297B-0710-4F51-B3F0-619F8C5F2062}" type="presOf" srcId="{081C7FF9-AA0A-48E3-830D-83FE865F8D24}" destId="{1BFC6C60-BE10-450A-8388-CBB6D6371A51}" srcOrd="0" destOrd="0" presId="urn:microsoft.com/office/officeart/2005/8/layout/list1"/>
    <dgm:cxn modelId="{CB4E70F1-A0DC-4316-85F0-AF39AE2617EB}" type="presOf" srcId="{E9A4E553-F499-45D3-AFC9-F48B270AD66E}" destId="{6965F5E4-87A9-4298-873B-E482B7643188}" srcOrd="0" destOrd="0" presId="urn:microsoft.com/office/officeart/2005/8/layout/list1"/>
    <dgm:cxn modelId="{B3A3E5BD-7D80-4B73-A24F-F51D5DC0093C}" type="presOf" srcId="{DCF3B4B5-355C-4054-A410-3078FB50282F}" destId="{B6CA8D57-BD23-41FD-980C-6D844E3A96C4}" srcOrd="1" destOrd="0" presId="urn:microsoft.com/office/officeart/2005/8/layout/list1"/>
    <dgm:cxn modelId="{A934832A-2F30-48D8-A7AA-B0A730C1BCD2}" type="presParOf" srcId="{1BFC6C60-BE10-450A-8388-CBB6D6371A51}" destId="{A93C6605-66F9-4A63-81CD-472DBBCC27AC}" srcOrd="0" destOrd="0" presId="urn:microsoft.com/office/officeart/2005/8/layout/list1"/>
    <dgm:cxn modelId="{3B3DB5D8-BF9D-40BC-B170-ECBC71ABAB64}" type="presParOf" srcId="{A93C6605-66F9-4A63-81CD-472DBBCC27AC}" destId="{7367D875-7E8D-451B-9744-C2EFE447E0D8}" srcOrd="0" destOrd="0" presId="urn:microsoft.com/office/officeart/2005/8/layout/list1"/>
    <dgm:cxn modelId="{9E00DAAC-C3CA-472A-A7BF-DEB302366441}" type="presParOf" srcId="{A93C6605-66F9-4A63-81CD-472DBBCC27AC}" destId="{3307F488-16F8-4DE6-B753-27135D16F3F9}" srcOrd="1" destOrd="0" presId="urn:microsoft.com/office/officeart/2005/8/layout/list1"/>
    <dgm:cxn modelId="{A636110F-E767-42C8-94C1-5A3B3E9D4381}" type="presParOf" srcId="{1BFC6C60-BE10-450A-8388-CBB6D6371A51}" destId="{566AE5F2-E9DC-4F1D-B2A6-E3D6DBB5C329}" srcOrd="1" destOrd="0" presId="urn:microsoft.com/office/officeart/2005/8/layout/list1"/>
    <dgm:cxn modelId="{2C52A507-F671-4F88-9809-B6773953FE9B}" type="presParOf" srcId="{1BFC6C60-BE10-450A-8388-CBB6D6371A51}" destId="{7A26ED8E-A9DC-4F2C-84C1-8040CE68705A}" srcOrd="2" destOrd="0" presId="urn:microsoft.com/office/officeart/2005/8/layout/list1"/>
    <dgm:cxn modelId="{AB9CA958-05E8-4094-B78B-A9D11501DE32}" type="presParOf" srcId="{1BFC6C60-BE10-450A-8388-CBB6D6371A51}" destId="{3876CE66-3B0D-40A5-9347-AB88E380F436}" srcOrd="3" destOrd="0" presId="urn:microsoft.com/office/officeart/2005/8/layout/list1"/>
    <dgm:cxn modelId="{A45C054B-FC55-4CF2-8F43-551EEFB95D7B}" type="presParOf" srcId="{1BFC6C60-BE10-450A-8388-CBB6D6371A51}" destId="{1571C725-CBA9-49B8-9B08-26134184AD74}" srcOrd="4" destOrd="0" presId="urn:microsoft.com/office/officeart/2005/8/layout/list1"/>
    <dgm:cxn modelId="{07A58106-7E13-43ED-B1F6-2EE4AB676211}" type="presParOf" srcId="{1571C725-CBA9-49B8-9B08-26134184AD74}" destId="{6965F5E4-87A9-4298-873B-E482B7643188}" srcOrd="0" destOrd="0" presId="urn:microsoft.com/office/officeart/2005/8/layout/list1"/>
    <dgm:cxn modelId="{8A37F109-0EF2-4146-BC17-B2A861C38825}" type="presParOf" srcId="{1571C725-CBA9-49B8-9B08-26134184AD74}" destId="{B1F4F27B-3346-45EE-B4C7-70C1C63DB82B}" srcOrd="1" destOrd="0" presId="urn:microsoft.com/office/officeart/2005/8/layout/list1"/>
    <dgm:cxn modelId="{6E3DD207-4D30-404C-808B-FB5555271C16}" type="presParOf" srcId="{1BFC6C60-BE10-450A-8388-CBB6D6371A51}" destId="{CEAB1FF5-85C1-4EFF-9AB8-5F908B99D0D1}" srcOrd="5" destOrd="0" presId="urn:microsoft.com/office/officeart/2005/8/layout/list1"/>
    <dgm:cxn modelId="{EA3D020C-A589-445D-93DF-0DFA9A042857}" type="presParOf" srcId="{1BFC6C60-BE10-450A-8388-CBB6D6371A51}" destId="{C758DF04-06BE-4D0A-971E-A880302648F2}" srcOrd="6" destOrd="0" presId="urn:microsoft.com/office/officeart/2005/8/layout/list1"/>
    <dgm:cxn modelId="{24C9097B-56A8-49BE-B0B3-F63D9AEF5561}" type="presParOf" srcId="{1BFC6C60-BE10-450A-8388-CBB6D6371A51}" destId="{8F51BB74-E259-4136-ACC0-605B669069B8}" srcOrd="7" destOrd="0" presId="urn:microsoft.com/office/officeart/2005/8/layout/list1"/>
    <dgm:cxn modelId="{2F642AED-5D5D-43CB-B546-448043143999}" type="presParOf" srcId="{1BFC6C60-BE10-450A-8388-CBB6D6371A51}" destId="{927DD4C8-548B-4BA4-AAE3-A9CCB00900D5}" srcOrd="8" destOrd="0" presId="urn:microsoft.com/office/officeart/2005/8/layout/list1"/>
    <dgm:cxn modelId="{7550F75E-B621-45C0-A09E-887DF0B4D7D3}" type="presParOf" srcId="{927DD4C8-548B-4BA4-AAE3-A9CCB00900D5}" destId="{C5E0FCD9-BF3A-4494-B52E-308C59467C24}" srcOrd="0" destOrd="0" presId="urn:microsoft.com/office/officeart/2005/8/layout/list1"/>
    <dgm:cxn modelId="{169FFF8C-F860-4830-A4C4-81FE28BD74B1}" type="presParOf" srcId="{927DD4C8-548B-4BA4-AAE3-A9CCB00900D5}" destId="{B6CA8D57-BD23-41FD-980C-6D844E3A96C4}" srcOrd="1" destOrd="0" presId="urn:microsoft.com/office/officeart/2005/8/layout/list1"/>
    <dgm:cxn modelId="{59A01981-12E7-4B10-A334-AACC7B084478}" type="presParOf" srcId="{1BFC6C60-BE10-450A-8388-CBB6D6371A51}" destId="{A7EAA3E1-6C52-4C3A-A284-1B7A467C3466}" srcOrd="9" destOrd="0" presId="urn:microsoft.com/office/officeart/2005/8/layout/list1"/>
    <dgm:cxn modelId="{7BCBBABC-0BE8-4A69-B629-43C5CBC040BE}" type="presParOf" srcId="{1BFC6C60-BE10-450A-8388-CBB6D6371A51}" destId="{0B42CB1B-0D45-4727-811B-5664075A05A4}" srcOrd="10" destOrd="0" presId="urn:microsoft.com/office/officeart/2005/8/layout/list1"/>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E89395D-CC4A-4219-9051-FEC6C0D4B2DD}" type="doc">
      <dgm:prSet loTypeId="urn:microsoft.com/office/officeart/2005/8/layout/list1" loCatId="list" qsTypeId="urn:microsoft.com/office/officeart/2005/8/quickstyle/simple1" qsCatId="simple" csTypeId="urn:microsoft.com/office/officeart/2005/8/colors/accent2_3" csCatId="accent2" phldr="1"/>
      <dgm:spPr/>
      <dgm:t>
        <a:bodyPr/>
        <a:lstStyle/>
        <a:p>
          <a:pPr rtl="1"/>
          <a:endParaRPr lang="fa-IR"/>
        </a:p>
      </dgm:t>
    </dgm:pt>
    <dgm:pt modelId="{39699E3B-8541-4AA6-AB5E-9F5889D02CD5}">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9- گزارش هاي صندوق پذيره بايد براي بررسي صحت و كامل بودن مرتبا" بازبيني شوند . اين امر ضروري از طريق " حسابرسي شب " انجام مي شود . هر چند نام فوق حاكي از انجام اين عمل در شب است ، اما اساسا" موضوع اين نيست . درهتل هاي داراي سيستم هاي حسابداري مكانيزه پذيره مي تواند عمل حسابرسي را در هر وقت از روز انجام دهد .  </a:t>
          </a:r>
        </a:p>
        <a:p>
          <a:pPr algn="r" rtl="1"/>
          <a:r>
            <a:rPr lang="fa-IR" sz="1400" b="1" dirty="0" smtClean="0"/>
            <a:t>برخي از مكان هاي مكانيزه شده مايلند عمل حسابرسي را حسابرسي پذيره يا به روز نمودن سيستم بنامند .هرچند اماكن مكانيزده شده مي توانند در هر زماني عمل حسابرسي را انجام دهند .</a:t>
          </a:r>
        </a:p>
        <a:p>
          <a:pPr algn="r" rtl="1"/>
          <a:r>
            <a:rPr lang="fa-IR" sz="1400" b="1" dirty="0" smtClean="0"/>
            <a:t>تقريبا" اكثرا" از روش حسابرسي شبانه پيروي مي كنند چون حجم قراردادها در ساعات پاياني شب كاهش مي يابد .  </a:t>
          </a:r>
          <a:endParaRPr lang="en-US" sz="1400" b="1" dirty="0"/>
        </a:p>
      </dgm:t>
    </dgm:pt>
    <dgm:pt modelId="{41D2CCF0-D38B-4A2B-B725-5D84B092A12C}" type="parTrans" cxnId="{77388B21-7FEA-487C-805C-AA21AABDF822}">
      <dgm:prSet/>
      <dgm:spPr/>
      <dgm:t>
        <a:bodyPr/>
        <a:lstStyle/>
        <a:p>
          <a:pPr rtl="1"/>
          <a:endParaRPr lang="fa-IR"/>
        </a:p>
      </dgm:t>
    </dgm:pt>
    <dgm:pt modelId="{6AF88B0C-DF0E-40BA-8AEB-336D8D760C76}" type="sibTrans" cxnId="{77388B21-7FEA-487C-805C-AA21AABDF822}">
      <dgm:prSet/>
      <dgm:spPr/>
      <dgm:t>
        <a:bodyPr/>
        <a:lstStyle/>
        <a:p>
          <a:pPr rtl="1"/>
          <a:endParaRPr lang="fa-IR"/>
        </a:p>
      </dgm:t>
    </dgm:pt>
    <dgm:pt modelId="{80AE341C-3116-41D8-AE70-F1C19D53CA4D}">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10- بدون در نظر گرفتن زمان و نحوه انجام روند حسابرسي ،حسابرس هزينه هاي اتاق ( نرخ و ماليات) معمولا" شامل : تائيد هزينه هاي ثبت شده در صورتحساب هاي ميهمان ، تراز كردن و بررسي صورتحساب ها در برابر محدوديت هاي اعتباري ، حل اختلاف در وضعيت اتاق ، تائيـــد مانده هاي صندوقدار بخش پذيرش و تهيه گزارش هاي عملياتي مي شود . </a:t>
          </a:r>
          <a:endParaRPr lang="fa-IR" sz="1400" dirty="0"/>
        </a:p>
      </dgm:t>
    </dgm:pt>
    <dgm:pt modelId="{F359B3E3-02AD-496B-B266-0AA021A28773}" type="parTrans" cxnId="{82938732-8A70-4DC3-BB97-AB78F178567E}">
      <dgm:prSet/>
      <dgm:spPr/>
      <dgm:t>
        <a:bodyPr/>
        <a:lstStyle/>
        <a:p>
          <a:pPr rtl="1"/>
          <a:endParaRPr lang="fa-IR"/>
        </a:p>
      </dgm:t>
    </dgm:pt>
    <dgm:pt modelId="{35903FF6-239A-4750-B354-DD26D132697B}" type="sibTrans" cxnId="{82938732-8A70-4DC3-BB97-AB78F178567E}">
      <dgm:prSet/>
      <dgm:spPr/>
      <dgm:t>
        <a:bodyPr/>
        <a:lstStyle/>
        <a:p>
          <a:pPr rtl="1"/>
          <a:endParaRPr lang="fa-IR"/>
        </a:p>
      </dgm:t>
    </dgm:pt>
    <dgm:pt modelId="{1A6C53E8-472B-4378-9213-4959A59E8D31}" type="pres">
      <dgm:prSet presAssocID="{CE89395D-CC4A-4219-9051-FEC6C0D4B2DD}" presName="linear" presStyleCnt="0">
        <dgm:presLayoutVars>
          <dgm:dir/>
          <dgm:animLvl val="lvl"/>
          <dgm:resizeHandles val="exact"/>
        </dgm:presLayoutVars>
      </dgm:prSet>
      <dgm:spPr/>
      <dgm:t>
        <a:bodyPr/>
        <a:lstStyle/>
        <a:p>
          <a:pPr rtl="1"/>
          <a:endParaRPr lang="fa-IR"/>
        </a:p>
      </dgm:t>
    </dgm:pt>
    <dgm:pt modelId="{98D4B49B-6639-48F1-96FF-5A10F62C4978}" type="pres">
      <dgm:prSet presAssocID="{39699E3B-8541-4AA6-AB5E-9F5889D02CD5}" presName="parentLin" presStyleCnt="0"/>
      <dgm:spPr/>
    </dgm:pt>
    <dgm:pt modelId="{466D5832-A85A-49E7-A3CB-BA556D417AD5}" type="pres">
      <dgm:prSet presAssocID="{39699E3B-8541-4AA6-AB5E-9F5889D02CD5}" presName="parentLeftMargin" presStyleLbl="node1" presStyleIdx="0" presStyleCnt="2"/>
      <dgm:spPr/>
      <dgm:t>
        <a:bodyPr/>
        <a:lstStyle/>
        <a:p>
          <a:pPr rtl="1"/>
          <a:endParaRPr lang="fa-IR"/>
        </a:p>
      </dgm:t>
    </dgm:pt>
    <dgm:pt modelId="{2BAAC4CC-AAFF-41F9-A1D0-3B8422CF6D58}" type="pres">
      <dgm:prSet presAssocID="{39699E3B-8541-4AA6-AB5E-9F5889D02CD5}" presName="parentText" presStyleLbl="node1" presStyleIdx="0" presStyleCnt="2" custScaleY="132453">
        <dgm:presLayoutVars>
          <dgm:chMax val="0"/>
          <dgm:bulletEnabled val="1"/>
        </dgm:presLayoutVars>
      </dgm:prSet>
      <dgm:spPr/>
      <dgm:t>
        <a:bodyPr/>
        <a:lstStyle/>
        <a:p>
          <a:pPr rtl="1"/>
          <a:endParaRPr lang="fa-IR"/>
        </a:p>
      </dgm:t>
    </dgm:pt>
    <dgm:pt modelId="{102D93E9-2C49-4B54-88B4-0BB097ABE640}" type="pres">
      <dgm:prSet presAssocID="{39699E3B-8541-4AA6-AB5E-9F5889D02CD5}" presName="negativeSpace" presStyleCnt="0"/>
      <dgm:spPr/>
    </dgm:pt>
    <dgm:pt modelId="{5220C4C4-8A8A-46F4-A551-F30407DF9394}" type="pres">
      <dgm:prSet presAssocID="{39699E3B-8541-4AA6-AB5E-9F5889D02CD5}" presName="childText" presStyleLbl="conFgAcc1" presStyleIdx="0" presStyleCnt="2">
        <dgm:presLayoutVars>
          <dgm:bulletEnabled val="1"/>
        </dgm:presLayoutVars>
      </dgm:prSet>
      <dgm:spPr>
        <a:ln>
          <a:noFill/>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pt>
    <dgm:pt modelId="{39C8ACEE-3526-4830-9AF5-27636AA3BBAD}" type="pres">
      <dgm:prSet presAssocID="{6AF88B0C-DF0E-40BA-8AEB-336D8D760C76}" presName="spaceBetweenRectangles" presStyleCnt="0"/>
      <dgm:spPr/>
    </dgm:pt>
    <dgm:pt modelId="{875D04BD-412D-4521-8935-302E8D0A543D}" type="pres">
      <dgm:prSet presAssocID="{80AE341C-3116-41D8-AE70-F1C19D53CA4D}" presName="parentLin" presStyleCnt="0"/>
      <dgm:spPr/>
    </dgm:pt>
    <dgm:pt modelId="{A97BEFB5-9866-48AF-9491-AECAE098968F}" type="pres">
      <dgm:prSet presAssocID="{80AE341C-3116-41D8-AE70-F1C19D53CA4D}" presName="parentLeftMargin" presStyleLbl="node1" presStyleIdx="0" presStyleCnt="2"/>
      <dgm:spPr/>
      <dgm:t>
        <a:bodyPr/>
        <a:lstStyle/>
        <a:p>
          <a:pPr rtl="1"/>
          <a:endParaRPr lang="fa-IR"/>
        </a:p>
      </dgm:t>
    </dgm:pt>
    <dgm:pt modelId="{6B865B5F-4FE9-4418-8830-D75896A59ACA}" type="pres">
      <dgm:prSet presAssocID="{80AE341C-3116-41D8-AE70-F1C19D53CA4D}" presName="parentText" presStyleLbl="node1" presStyleIdx="1" presStyleCnt="2">
        <dgm:presLayoutVars>
          <dgm:chMax val="0"/>
          <dgm:bulletEnabled val="1"/>
        </dgm:presLayoutVars>
      </dgm:prSet>
      <dgm:spPr/>
      <dgm:t>
        <a:bodyPr/>
        <a:lstStyle/>
        <a:p>
          <a:pPr rtl="1"/>
          <a:endParaRPr lang="fa-IR"/>
        </a:p>
      </dgm:t>
    </dgm:pt>
    <dgm:pt modelId="{0C15229B-8088-42ED-BAEF-5B13A161EAC5}" type="pres">
      <dgm:prSet presAssocID="{80AE341C-3116-41D8-AE70-F1C19D53CA4D}" presName="negativeSpace" presStyleCnt="0"/>
      <dgm:spPr/>
    </dgm:pt>
    <dgm:pt modelId="{D012C052-05E1-4594-BA6A-FC1A7F84678B}" type="pres">
      <dgm:prSet presAssocID="{80AE341C-3116-41D8-AE70-F1C19D53CA4D}" presName="childText" presStyleLbl="conFgAcc1" presStyleIdx="1" presStyleCnt="2">
        <dgm:presLayoutVars>
          <dgm:bulletEnabled val="1"/>
        </dgm:presLayoutVars>
      </dgm:prSet>
      <dgm:spPr>
        <a:ln>
          <a:noFill/>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pt>
  </dgm:ptLst>
  <dgm:cxnLst>
    <dgm:cxn modelId="{4D164746-3E57-47DA-999A-350393EBFB31}" type="presOf" srcId="{80AE341C-3116-41D8-AE70-F1C19D53CA4D}" destId="{A97BEFB5-9866-48AF-9491-AECAE098968F}" srcOrd="0" destOrd="0" presId="urn:microsoft.com/office/officeart/2005/8/layout/list1"/>
    <dgm:cxn modelId="{A58A9939-764F-499D-8A8B-667DE8F884E2}" type="presOf" srcId="{39699E3B-8541-4AA6-AB5E-9F5889D02CD5}" destId="{2BAAC4CC-AAFF-41F9-A1D0-3B8422CF6D58}" srcOrd="1" destOrd="0" presId="urn:microsoft.com/office/officeart/2005/8/layout/list1"/>
    <dgm:cxn modelId="{77388B21-7FEA-487C-805C-AA21AABDF822}" srcId="{CE89395D-CC4A-4219-9051-FEC6C0D4B2DD}" destId="{39699E3B-8541-4AA6-AB5E-9F5889D02CD5}" srcOrd="0" destOrd="0" parTransId="{41D2CCF0-D38B-4A2B-B725-5D84B092A12C}" sibTransId="{6AF88B0C-DF0E-40BA-8AEB-336D8D760C76}"/>
    <dgm:cxn modelId="{82938732-8A70-4DC3-BB97-AB78F178567E}" srcId="{CE89395D-CC4A-4219-9051-FEC6C0D4B2DD}" destId="{80AE341C-3116-41D8-AE70-F1C19D53CA4D}" srcOrd="1" destOrd="0" parTransId="{F359B3E3-02AD-496B-B266-0AA021A28773}" sibTransId="{35903FF6-239A-4750-B354-DD26D132697B}"/>
    <dgm:cxn modelId="{7DA8D458-F1AF-4ECE-B651-618AD48DBBF6}" type="presOf" srcId="{CE89395D-CC4A-4219-9051-FEC6C0D4B2DD}" destId="{1A6C53E8-472B-4378-9213-4959A59E8D31}" srcOrd="0" destOrd="0" presId="urn:microsoft.com/office/officeart/2005/8/layout/list1"/>
    <dgm:cxn modelId="{3B54E51C-F3D0-483D-A027-5A4F530AD18B}" type="presOf" srcId="{39699E3B-8541-4AA6-AB5E-9F5889D02CD5}" destId="{466D5832-A85A-49E7-A3CB-BA556D417AD5}" srcOrd="0" destOrd="0" presId="urn:microsoft.com/office/officeart/2005/8/layout/list1"/>
    <dgm:cxn modelId="{2F5E9C86-508B-400A-9830-7703F01CBCFD}" type="presOf" srcId="{80AE341C-3116-41D8-AE70-F1C19D53CA4D}" destId="{6B865B5F-4FE9-4418-8830-D75896A59ACA}" srcOrd="1" destOrd="0" presId="urn:microsoft.com/office/officeart/2005/8/layout/list1"/>
    <dgm:cxn modelId="{4F8361AC-FFB4-43FF-99C7-195F8F1ACE93}" type="presParOf" srcId="{1A6C53E8-472B-4378-9213-4959A59E8D31}" destId="{98D4B49B-6639-48F1-96FF-5A10F62C4978}" srcOrd="0" destOrd="0" presId="urn:microsoft.com/office/officeart/2005/8/layout/list1"/>
    <dgm:cxn modelId="{CD57FFFB-F6F6-44FC-8EB6-761A96B8D9DC}" type="presParOf" srcId="{98D4B49B-6639-48F1-96FF-5A10F62C4978}" destId="{466D5832-A85A-49E7-A3CB-BA556D417AD5}" srcOrd="0" destOrd="0" presId="urn:microsoft.com/office/officeart/2005/8/layout/list1"/>
    <dgm:cxn modelId="{70504FAE-072A-42A8-9BDD-0EF9B0EA74A3}" type="presParOf" srcId="{98D4B49B-6639-48F1-96FF-5A10F62C4978}" destId="{2BAAC4CC-AAFF-41F9-A1D0-3B8422CF6D58}" srcOrd="1" destOrd="0" presId="urn:microsoft.com/office/officeart/2005/8/layout/list1"/>
    <dgm:cxn modelId="{F52D6C3F-0A12-4A7D-8BF1-7FC0C31E3436}" type="presParOf" srcId="{1A6C53E8-472B-4378-9213-4959A59E8D31}" destId="{102D93E9-2C49-4B54-88B4-0BB097ABE640}" srcOrd="1" destOrd="0" presId="urn:microsoft.com/office/officeart/2005/8/layout/list1"/>
    <dgm:cxn modelId="{E29D6FD4-4CCC-48AF-BE2E-109AB12A3C01}" type="presParOf" srcId="{1A6C53E8-472B-4378-9213-4959A59E8D31}" destId="{5220C4C4-8A8A-46F4-A551-F30407DF9394}" srcOrd="2" destOrd="0" presId="urn:microsoft.com/office/officeart/2005/8/layout/list1"/>
    <dgm:cxn modelId="{A2E1B45F-E4FB-4CE6-9BA8-6AFAF10C0C59}" type="presParOf" srcId="{1A6C53E8-472B-4378-9213-4959A59E8D31}" destId="{39C8ACEE-3526-4830-9AF5-27636AA3BBAD}" srcOrd="3" destOrd="0" presId="urn:microsoft.com/office/officeart/2005/8/layout/list1"/>
    <dgm:cxn modelId="{849D001D-1D23-4919-9E2E-1A2BD7E340B7}" type="presParOf" srcId="{1A6C53E8-472B-4378-9213-4959A59E8D31}" destId="{875D04BD-412D-4521-8935-302E8D0A543D}" srcOrd="4" destOrd="0" presId="urn:microsoft.com/office/officeart/2005/8/layout/list1"/>
    <dgm:cxn modelId="{64AE0007-35FF-4480-B660-9A6870E9AB99}" type="presParOf" srcId="{875D04BD-412D-4521-8935-302E8D0A543D}" destId="{A97BEFB5-9866-48AF-9491-AECAE098968F}" srcOrd="0" destOrd="0" presId="urn:microsoft.com/office/officeart/2005/8/layout/list1"/>
    <dgm:cxn modelId="{A689F15C-13C3-4156-849B-DF158725D742}" type="presParOf" srcId="{875D04BD-412D-4521-8935-302E8D0A543D}" destId="{6B865B5F-4FE9-4418-8830-D75896A59ACA}" srcOrd="1" destOrd="0" presId="urn:microsoft.com/office/officeart/2005/8/layout/list1"/>
    <dgm:cxn modelId="{E4B51CF5-B0FB-44A5-98E3-64BBE66EC96B}" type="presParOf" srcId="{1A6C53E8-472B-4378-9213-4959A59E8D31}" destId="{0C15229B-8088-42ED-BAEF-5B13A161EAC5}" srcOrd="5" destOrd="0" presId="urn:microsoft.com/office/officeart/2005/8/layout/list1"/>
    <dgm:cxn modelId="{B023D977-87E0-4965-8FA4-B0302DEA5E49}" type="presParOf" srcId="{1A6C53E8-472B-4378-9213-4959A59E8D31}" destId="{D012C052-05E1-4594-BA6A-FC1A7F84678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244FA3-903B-4FA7-9A86-34FCA4E8EC42}" type="doc">
      <dgm:prSet loTypeId="urn:microsoft.com/office/officeart/2005/8/layout/process1" loCatId="process" qsTypeId="urn:microsoft.com/office/officeart/2005/8/quickstyle/3d4" qsCatId="3D" csTypeId="urn:microsoft.com/office/officeart/2005/8/colors/accent2_3" csCatId="accent2" phldr="1"/>
      <dgm:spPr/>
      <dgm:t>
        <a:bodyPr/>
        <a:lstStyle/>
        <a:p>
          <a:pPr rtl="1"/>
          <a:endParaRPr lang="fa-IR"/>
        </a:p>
      </dgm:t>
    </dgm:pt>
    <dgm:pt modelId="{475C372F-0EA3-4582-BF94-ABF00AD09DAD}">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200" b="1" dirty="0" smtClean="0"/>
            <a:t>1- خروج ميهمان ، ركن نهايي ارائه خدمات به ميهمان ، كنترل خروج از هتل و ارائه يك گزارش از سابقه ميهمان است . ركن نهايي در حساب ميهمان تسويه حساب اوست ( يعني مانده صفر براي صورتحساب ). </a:t>
          </a:r>
          <a:endParaRPr lang="fa-IR" sz="1200" b="1" dirty="0"/>
        </a:p>
      </dgm:t>
    </dgm:pt>
    <dgm:pt modelId="{74935454-1843-4885-B213-155F206B41BB}" type="parTrans" cxnId="{5E63BD1E-7C46-4652-B556-3769670E9D1B}">
      <dgm:prSet/>
      <dgm:spPr/>
      <dgm:t>
        <a:bodyPr/>
        <a:lstStyle/>
        <a:p>
          <a:pPr rtl="1"/>
          <a:endParaRPr lang="fa-IR" sz="1200"/>
        </a:p>
      </dgm:t>
    </dgm:pt>
    <dgm:pt modelId="{43512E89-C3AF-41E5-840A-C3F751ED6449}" type="sibTrans" cxnId="{5E63BD1E-7C46-4652-B556-3769670E9D1B}">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z="-70000">
          <a:bevelT w="190500" h="38100" prst="relaxedInset"/>
        </a:sp3d>
      </dgm:spPr>
      <dgm:t>
        <a:bodyPr/>
        <a:lstStyle/>
        <a:p>
          <a:pPr algn="r" rtl="1"/>
          <a:endParaRPr lang="fa-IR" sz="1200"/>
        </a:p>
      </dgm:t>
    </dgm:pt>
    <dgm:pt modelId="{1967D34E-7DBB-4EF1-8587-EB7BEEB6C66A}">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200" b="1" dirty="0" smtClean="0"/>
            <a:t>2- به هنگام تسويه حساب ، ميهمان اتاق را تخليه و رسيدي را مبني بر تسويه حساب دريافــت مي كند ، كليدهاي اتاق را تحويل داده و هتل را ترك مي كند ، وقتي ميهمان تسويه حساب نمود بخش پذيرش وضعيت استفاده از اتاق را به روز در آورده و به بخش خانه داري اطلاع مي دهد . </a:t>
          </a:r>
          <a:endParaRPr lang="fa-IR" sz="1200" b="1" dirty="0"/>
        </a:p>
      </dgm:t>
    </dgm:pt>
    <dgm:pt modelId="{A4A961AD-34C8-4C2F-8445-43A2494E41EE}" type="parTrans" cxnId="{16815393-7BCE-4C4A-AEF4-0B547EFD56F3}">
      <dgm:prSet/>
      <dgm:spPr/>
      <dgm:t>
        <a:bodyPr/>
        <a:lstStyle/>
        <a:p>
          <a:pPr rtl="1"/>
          <a:endParaRPr lang="fa-IR" sz="1200"/>
        </a:p>
      </dgm:t>
    </dgm:pt>
    <dgm:pt modelId="{E1CBEA66-1FAA-40A9-9C56-73A7C22C6457}" type="sibTrans" cxnId="{16815393-7BCE-4C4A-AEF4-0B547EFD56F3}">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z="-70000">
          <a:bevelT w="190500" h="38100" prst="relaxedInset"/>
        </a:sp3d>
      </dgm:spPr>
      <dgm:t>
        <a:bodyPr/>
        <a:lstStyle/>
        <a:p>
          <a:pPr algn="r" rtl="1"/>
          <a:endParaRPr lang="fa-IR" sz="1200"/>
        </a:p>
      </dgm:t>
    </dgm:pt>
    <dgm:pt modelId="{C23F230C-A83F-4CB9-8067-BD561E2E0A61}">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200" b="1" dirty="0" smtClean="0"/>
            <a:t>3- كادر بخش پذيرش بايستي در طول روند تسويه حساب مشخص كند كه آيا ميهمان از اقامت خود راضي بوده است يا خير و او را به اقامت مجدد در هتل يا هر جزء وابسته تشويق نمايد . هر چه اطلاعات هتل در مورد مهمانانش بيشتر باشد ، بهتر مي تواند نيازهاي آنها را پيش بيني و برآورد سازد وروش هاي بازاريابي را براي افزايش تجارت بهبود بخشد .</a:t>
          </a:r>
          <a:endParaRPr lang="fa-IR" sz="1200" dirty="0"/>
        </a:p>
      </dgm:t>
    </dgm:pt>
    <dgm:pt modelId="{DC016AA3-3921-4C27-A901-AE175CD6F430}" type="parTrans" cxnId="{DEA9A0C8-E88A-4F31-B92E-F13F107A1E7F}">
      <dgm:prSet/>
      <dgm:spPr/>
      <dgm:t>
        <a:bodyPr/>
        <a:lstStyle/>
        <a:p>
          <a:pPr rtl="1"/>
          <a:endParaRPr lang="fa-IR" sz="1200"/>
        </a:p>
      </dgm:t>
    </dgm:pt>
    <dgm:pt modelId="{1F0A21F1-4586-4090-89A7-811B732DF2A2}" type="sibTrans" cxnId="{DEA9A0C8-E88A-4F31-B92E-F13F107A1E7F}">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z="-70000">
          <a:bevelT w="190500" h="38100" prst="relaxedInset"/>
        </a:sp3d>
      </dgm:spPr>
      <dgm:t>
        <a:bodyPr/>
        <a:lstStyle/>
        <a:p>
          <a:pPr algn="r" rtl="1"/>
          <a:endParaRPr lang="fa-IR" sz="1200"/>
        </a:p>
      </dgm:t>
    </dgm:pt>
    <dgm:pt modelId="{CF886D8C-F6B0-4F06-9363-E95A67FAD813}">
      <dgm:prSet custT="1">
        <dgm:style>
          <a:lnRef idx="1">
            <a:schemeClr val="accent2"/>
          </a:lnRef>
          <a:fillRef idx="2">
            <a:schemeClr val="accent2"/>
          </a:fillRef>
          <a:effectRef idx="1">
            <a:schemeClr val="accent2"/>
          </a:effectRef>
          <a:fontRef idx="minor">
            <a:schemeClr val="dk1"/>
          </a:fontRef>
        </dgm:style>
      </dgm:prSet>
      <dgm:spPr>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200" b="1" dirty="0" smtClean="0"/>
            <a:t>4- هتل ها اغلب از گزارش هاي پذيرش ( كارت رجيستر ( </a:t>
          </a:r>
          <a:r>
            <a:rPr lang="en-BZ" sz="1200" b="1" dirty="0" smtClean="0"/>
            <a:t>R.C</a:t>
          </a:r>
          <a:r>
            <a:rPr lang="fa-IR" sz="1200" b="1" dirty="0" smtClean="0"/>
            <a:t> ) منقضي شده ) براي تهية "پرونده " سابقه ميهمان استفاده مي كنند . اين گزارش ها كارت هاي پذيرش يا پرونده هاي الكترونيكي هستند پرونده ميهمان مجموعه اي از گزارش هاي سابقه ميهمان است . اطلاعات موجود در پرونده سابقه ميهمان به هتل امكان مي دهد تا مشتريان خود رابهتر درك كند و مبناي مستحکمی را برای بازاریابی اساسی فراهم آورد.هتل همچنین میتواند شرحی منظور تعيين خواسته ها و نيازهاي ميهمانان مي توان بسياري از خصوصيات و عادات گوناگون آنها را بررسي كرد .</a:t>
          </a:r>
          <a:endParaRPr lang="en-US" sz="1200" dirty="0"/>
        </a:p>
      </dgm:t>
    </dgm:pt>
    <dgm:pt modelId="{A12EA01B-FC80-4C3B-96A6-9327532D213C}" type="parTrans" cxnId="{98F9D967-1ADB-4362-849B-5B35E5DA25E8}">
      <dgm:prSet/>
      <dgm:spPr/>
      <dgm:t>
        <a:bodyPr/>
        <a:lstStyle/>
        <a:p>
          <a:pPr rtl="1"/>
          <a:endParaRPr lang="fa-IR" sz="1200"/>
        </a:p>
      </dgm:t>
    </dgm:pt>
    <dgm:pt modelId="{A3C7D2E7-372C-4B08-A88A-C56A2CD9645F}" type="sibTrans" cxnId="{98F9D967-1ADB-4362-849B-5B35E5DA25E8}">
      <dgm:prSet custT="1"/>
      <dgm:spPr/>
      <dgm:t>
        <a:bodyPr/>
        <a:lstStyle/>
        <a:p>
          <a:pPr rtl="1"/>
          <a:endParaRPr lang="fa-IR" sz="1200"/>
        </a:p>
      </dgm:t>
    </dgm:pt>
    <dgm:pt modelId="{134A5FD7-3714-4C2B-8C17-3751DC795725}" type="pres">
      <dgm:prSet presAssocID="{3F244FA3-903B-4FA7-9A86-34FCA4E8EC42}" presName="Name0" presStyleCnt="0">
        <dgm:presLayoutVars>
          <dgm:dir/>
          <dgm:resizeHandles val="exact"/>
        </dgm:presLayoutVars>
      </dgm:prSet>
      <dgm:spPr/>
      <dgm:t>
        <a:bodyPr/>
        <a:lstStyle/>
        <a:p>
          <a:pPr rtl="1"/>
          <a:endParaRPr lang="fa-IR"/>
        </a:p>
      </dgm:t>
    </dgm:pt>
    <dgm:pt modelId="{44FFEC88-1DE8-4273-99EB-84C5CE5C4E06}" type="pres">
      <dgm:prSet presAssocID="{475C372F-0EA3-4582-BF94-ABF00AD09DAD}" presName="node" presStyleLbl="node1" presStyleIdx="0" presStyleCnt="4">
        <dgm:presLayoutVars>
          <dgm:bulletEnabled val="1"/>
        </dgm:presLayoutVars>
      </dgm:prSet>
      <dgm:spPr/>
      <dgm:t>
        <a:bodyPr/>
        <a:lstStyle/>
        <a:p>
          <a:pPr rtl="1"/>
          <a:endParaRPr lang="fa-IR"/>
        </a:p>
      </dgm:t>
    </dgm:pt>
    <dgm:pt modelId="{FADB4389-A52A-4D92-8769-2C460562139A}" type="pres">
      <dgm:prSet presAssocID="{43512E89-C3AF-41E5-840A-C3F751ED6449}" presName="sibTrans" presStyleLbl="sibTrans2D1" presStyleIdx="0" presStyleCnt="3"/>
      <dgm:spPr/>
      <dgm:t>
        <a:bodyPr/>
        <a:lstStyle/>
        <a:p>
          <a:pPr rtl="1"/>
          <a:endParaRPr lang="fa-IR"/>
        </a:p>
      </dgm:t>
    </dgm:pt>
    <dgm:pt modelId="{EDB06977-58AE-4955-ACFC-C38073AD2449}" type="pres">
      <dgm:prSet presAssocID="{43512E89-C3AF-41E5-840A-C3F751ED6449}" presName="connectorText" presStyleLbl="sibTrans2D1" presStyleIdx="0" presStyleCnt="3"/>
      <dgm:spPr/>
      <dgm:t>
        <a:bodyPr/>
        <a:lstStyle/>
        <a:p>
          <a:pPr rtl="1"/>
          <a:endParaRPr lang="fa-IR"/>
        </a:p>
      </dgm:t>
    </dgm:pt>
    <dgm:pt modelId="{1637001D-B4BD-4F65-9483-2314C4F22BBD}" type="pres">
      <dgm:prSet presAssocID="{1967D34E-7DBB-4EF1-8587-EB7BEEB6C66A}" presName="node" presStyleLbl="node1" presStyleIdx="1" presStyleCnt="4">
        <dgm:presLayoutVars>
          <dgm:bulletEnabled val="1"/>
        </dgm:presLayoutVars>
      </dgm:prSet>
      <dgm:spPr/>
      <dgm:t>
        <a:bodyPr/>
        <a:lstStyle/>
        <a:p>
          <a:pPr rtl="1"/>
          <a:endParaRPr lang="fa-IR"/>
        </a:p>
      </dgm:t>
    </dgm:pt>
    <dgm:pt modelId="{3758EB17-586A-41A1-9B94-945CA01C4523}" type="pres">
      <dgm:prSet presAssocID="{E1CBEA66-1FAA-40A9-9C56-73A7C22C6457}" presName="sibTrans" presStyleLbl="sibTrans2D1" presStyleIdx="1" presStyleCnt="3"/>
      <dgm:spPr/>
      <dgm:t>
        <a:bodyPr/>
        <a:lstStyle/>
        <a:p>
          <a:pPr rtl="1"/>
          <a:endParaRPr lang="fa-IR"/>
        </a:p>
      </dgm:t>
    </dgm:pt>
    <dgm:pt modelId="{31671A08-9B8C-492B-A813-0B9E1FA89E4F}" type="pres">
      <dgm:prSet presAssocID="{E1CBEA66-1FAA-40A9-9C56-73A7C22C6457}" presName="connectorText" presStyleLbl="sibTrans2D1" presStyleIdx="1" presStyleCnt="3"/>
      <dgm:spPr/>
      <dgm:t>
        <a:bodyPr/>
        <a:lstStyle/>
        <a:p>
          <a:pPr rtl="1"/>
          <a:endParaRPr lang="fa-IR"/>
        </a:p>
      </dgm:t>
    </dgm:pt>
    <dgm:pt modelId="{02D1049C-C4A0-43CD-A4FD-2114266F2302}" type="pres">
      <dgm:prSet presAssocID="{C23F230C-A83F-4CB9-8067-BD561E2E0A61}" presName="node" presStyleLbl="node1" presStyleIdx="2" presStyleCnt="4">
        <dgm:presLayoutVars>
          <dgm:bulletEnabled val="1"/>
        </dgm:presLayoutVars>
      </dgm:prSet>
      <dgm:spPr/>
      <dgm:t>
        <a:bodyPr/>
        <a:lstStyle/>
        <a:p>
          <a:pPr rtl="1"/>
          <a:endParaRPr lang="fa-IR"/>
        </a:p>
      </dgm:t>
    </dgm:pt>
    <dgm:pt modelId="{6F8C268B-238F-47EA-B9DF-35CCFAC5F147}" type="pres">
      <dgm:prSet presAssocID="{1F0A21F1-4586-4090-89A7-811B732DF2A2}" presName="sibTrans" presStyleLbl="sibTrans2D1" presStyleIdx="2" presStyleCnt="3"/>
      <dgm:spPr/>
      <dgm:t>
        <a:bodyPr/>
        <a:lstStyle/>
        <a:p>
          <a:pPr rtl="1"/>
          <a:endParaRPr lang="fa-IR"/>
        </a:p>
      </dgm:t>
    </dgm:pt>
    <dgm:pt modelId="{920812EF-0343-4DD3-A326-4412494AF0AE}" type="pres">
      <dgm:prSet presAssocID="{1F0A21F1-4586-4090-89A7-811B732DF2A2}" presName="connectorText" presStyleLbl="sibTrans2D1" presStyleIdx="2" presStyleCnt="3"/>
      <dgm:spPr/>
      <dgm:t>
        <a:bodyPr/>
        <a:lstStyle/>
        <a:p>
          <a:pPr rtl="1"/>
          <a:endParaRPr lang="fa-IR"/>
        </a:p>
      </dgm:t>
    </dgm:pt>
    <dgm:pt modelId="{AE7B5B25-6AA5-4A34-B383-05BA50AEEFC8}" type="pres">
      <dgm:prSet presAssocID="{CF886D8C-F6B0-4F06-9363-E95A67FAD813}" presName="node" presStyleLbl="node1" presStyleIdx="3" presStyleCnt="4">
        <dgm:presLayoutVars>
          <dgm:bulletEnabled val="1"/>
        </dgm:presLayoutVars>
      </dgm:prSet>
      <dgm:spPr/>
      <dgm:t>
        <a:bodyPr/>
        <a:lstStyle/>
        <a:p>
          <a:pPr rtl="1"/>
          <a:endParaRPr lang="fa-IR"/>
        </a:p>
      </dgm:t>
    </dgm:pt>
  </dgm:ptLst>
  <dgm:cxnLst>
    <dgm:cxn modelId="{DEA9A0C8-E88A-4F31-B92E-F13F107A1E7F}" srcId="{3F244FA3-903B-4FA7-9A86-34FCA4E8EC42}" destId="{C23F230C-A83F-4CB9-8067-BD561E2E0A61}" srcOrd="2" destOrd="0" parTransId="{DC016AA3-3921-4C27-A901-AE175CD6F430}" sibTransId="{1F0A21F1-4586-4090-89A7-811B732DF2A2}"/>
    <dgm:cxn modelId="{58418713-2CFC-4315-AA65-559FCD1B9EF3}" type="presOf" srcId="{475C372F-0EA3-4582-BF94-ABF00AD09DAD}" destId="{44FFEC88-1DE8-4273-99EB-84C5CE5C4E06}" srcOrd="0" destOrd="0" presId="urn:microsoft.com/office/officeart/2005/8/layout/process1"/>
    <dgm:cxn modelId="{16815393-7BCE-4C4A-AEF4-0B547EFD56F3}" srcId="{3F244FA3-903B-4FA7-9A86-34FCA4E8EC42}" destId="{1967D34E-7DBB-4EF1-8587-EB7BEEB6C66A}" srcOrd="1" destOrd="0" parTransId="{A4A961AD-34C8-4C2F-8445-43A2494E41EE}" sibTransId="{E1CBEA66-1FAA-40A9-9C56-73A7C22C6457}"/>
    <dgm:cxn modelId="{AA2C8228-563B-4DD3-80E5-69E98751C97A}" type="presOf" srcId="{1967D34E-7DBB-4EF1-8587-EB7BEEB6C66A}" destId="{1637001D-B4BD-4F65-9483-2314C4F22BBD}" srcOrd="0" destOrd="0" presId="urn:microsoft.com/office/officeart/2005/8/layout/process1"/>
    <dgm:cxn modelId="{E186A384-9092-4CDA-878D-5EA29C4A80B0}" type="presOf" srcId="{1F0A21F1-4586-4090-89A7-811B732DF2A2}" destId="{6F8C268B-238F-47EA-B9DF-35CCFAC5F147}" srcOrd="0" destOrd="0" presId="urn:microsoft.com/office/officeart/2005/8/layout/process1"/>
    <dgm:cxn modelId="{24F498D5-D046-4662-84A5-3CA15BFCEDFB}" type="presOf" srcId="{3F244FA3-903B-4FA7-9A86-34FCA4E8EC42}" destId="{134A5FD7-3714-4C2B-8C17-3751DC795725}" srcOrd="0" destOrd="0" presId="urn:microsoft.com/office/officeart/2005/8/layout/process1"/>
    <dgm:cxn modelId="{5388E563-D864-49CD-9D05-E21D40C7474B}" type="presOf" srcId="{43512E89-C3AF-41E5-840A-C3F751ED6449}" destId="{EDB06977-58AE-4955-ACFC-C38073AD2449}" srcOrd="1" destOrd="0" presId="urn:microsoft.com/office/officeart/2005/8/layout/process1"/>
    <dgm:cxn modelId="{5E63BD1E-7C46-4652-B556-3769670E9D1B}" srcId="{3F244FA3-903B-4FA7-9A86-34FCA4E8EC42}" destId="{475C372F-0EA3-4582-BF94-ABF00AD09DAD}" srcOrd="0" destOrd="0" parTransId="{74935454-1843-4885-B213-155F206B41BB}" sibTransId="{43512E89-C3AF-41E5-840A-C3F751ED6449}"/>
    <dgm:cxn modelId="{98F9D967-1ADB-4362-849B-5B35E5DA25E8}" srcId="{3F244FA3-903B-4FA7-9A86-34FCA4E8EC42}" destId="{CF886D8C-F6B0-4F06-9363-E95A67FAD813}" srcOrd="3" destOrd="0" parTransId="{A12EA01B-FC80-4C3B-96A6-9327532D213C}" sibTransId="{A3C7D2E7-372C-4B08-A88A-C56A2CD9645F}"/>
    <dgm:cxn modelId="{A2029ED9-73FC-43D1-95C0-909E1483A9ED}" type="presOf" srcId="{E1CBEA66-1FAA-40A9-9C56-73A7C22C6457}" destId="{31671A08-9B8C-492B-A813-0B9E1FA89E4F}" srcOrd="1" destOrd="0" presId="urn:microsoft.com/office/officeart/2005/8/layout/process1"/>
    <dgm:cxn modelId="{BA91A679-34C8-4087-8DA1-49529F67C7D1}" type="presOf" srcId="{C23F230C-A83F-4CB9-8067-BD561E2E0A61}" destId="{02D1049C-C4A0-43CD-A4FD-2114266F2302}" srcOrd="0" destOrd="0" presId="urn:microsoft.com/office/officeart/2005/8/layout/process1"/>
    <dgm:cxn modelId="{E93860D7-D44B-4908-AEF2-5A0BED0D1422}" type="presOf" srcId="{1F0A21F1-4586-4090-89A7-811B732DF2A2}" destId="{920812EF-0343-4DD3-A326-4412494AF0AE}" srcOrd="1" destOrd="0" presId="urn:microsoft.com/office/officeart/2005/8/layout/process1"/>
    <dgm:cxn modelId="{55ED430E-C8FA-4307-A7DC-18A62033F1DE}" type="presOf" srcId="{E1CBEA66-1FAA-40A9-9C56-73A7C22C6457}" destId="{3758EB17-586A-41A1-9B94-945CA01C4523}" srcOrd="0" destOrd="0" presId="urn:microsoft.com/office/officeart/2005/8/layout/process1"/>
    <dgm:cxn modelId="{EC4E0794-D7ED-4F7A-9781-D9B2EFB40730}" type="presOf" srcId="{CF886D8C-F6B0-4F06-9363-E95A67FAD813}" destId="{AE7B5B25-6AA5-4A34-B383-05BA50AEEFC8}" srcOrd="0" destOrd="0" presId="urn:microsoft.com/office/officeart/2005/8/layout/process1"/>
    <dgm:cxn modelId="{BE400A80-469B-45A7-8D7F-540AE15689F7}" type="presOf" srcId="{43512E89-C3AF-41E5-840A-C3F751ED6449}" destId="{FADB4389-A52A-4D92-8769-2C460562139A}" srcOrd="0" destOrd="0" presId="urn:microsoft.com/office/officeart/2005/8/layout/process1"/>
    <dgm:cxn modelId="{748ED02C-E132-4AA8-801D-AE202A75DD7E}" type="presParOf" srcId="{134A5FD7-3714-4C2B-8C17-3751DC795725}" destId="{44FFEC88-1DE8-4273-99EB-84C5CE5C4E06}" srcOrd="0" destOrd="0" presId="urn:microsoft.com/office/officeart/2005/8/layout/process1"/>
    <dgm:cxn modelId="{B0135406-C368-41BF-A3B8-DEB66899A40F}" type="presParOf" srcId="{134A5FD7-3714-4C2B-8C17-3751DC795725}" destId="{FADB4389-A52A-4D92-8769-2C460562139A}" srcOrd="1" destOrd="0" presId="urn:microsoft.com/office/officeart/2005/8/layout/process1"/>
    <dgm:cxn modelId="{191DDDC1-B176-4F57-8CE5-B392BA2EF3B4}" type="presParOf" srcId="{FADB4389-A52A-4D92-8769-2C460562139A}" destId="{EDB06977-58AE-4955-ACFC-C38073AD2449}" srcOrd="0" destOrd="0" presId="urn:microsoft.com/office/officeart/2005/8/layout/process1"/>
    <dgm:cxn modelId="{5AD77C2D-4458-4679-8C52-D71DB7ED2870}" type="presParOf" srcId="{134A5FD7-3714-4C2B-8C17-3751DC795725}" destId="{1637001D-B4BD-4F65-9483-2314C4F22BBD}" srcOrd="2" destOrd="0" presId="urn:microsoft.com/office/officeart/2005/8/layout/process1"/>
    <dgm:cxn modelId="{684D7B12-F631-43DD-AE14-240655FFA254}" type="presParOf" srcId="{134A5FD7-3714-4C2B-8C17-3751DC795725}" destId="{3758EB17-586A-41A1-9B94-945CA01C4523}" srcOrd="3" destOrd="0" presId="urn:microsoft.com/office/officeart/2005/8/layout/process1"/>
    <dgm:cxn modelId="{B3D6E95F-3C3F-4A42-84BC-3BABE8A6ADF0}" type="presParOf" srcId="{3758EB17-586A-41A1-9B94-945CA01C4523}" destId="{31671A08-9B8C-492B-A813-0B9E1FA89E4F}" srcOrd="0" destOrd="0" presId="urn:microsoft.com/office/officeart/2005/8/layout/process1"/>
    <dgm:cxn modelId="{7CD5DF5F-3C5F-45E0-B62B-8E18E3A5CF23}" type="presParOf" srcId="{134A5FD7-3714-4C2B-8C17-3751DC795725}" destId="{02D1049C-C4A0-43CD-A4FD-2114266F2302}" srcOrd="4" destOrd="0" presId="urn:microsoft.com/office/officeart/2005/8/layout/process1"/>
    <dgm:cxn modelId="{9FE14F95-3D36-456E-A0EC-4FFE0FD9424F}" type="presParOf" srcId="{134A5FD7-3714-4C2B-8C17-3751DC795725}" destId="{6F8C268B-238F-47EA-B9DF-35CCFAC5F147}" srcOrd="5" destOrd="0" presId="urn:microsoft.com/office/officeart/2005/8/layout/process1"/>
    <dgm:cxn modelId="{0F62C571-1891-42BD-B129-A9A98556ADA1}" type="presParOf" srcId="{6F8C268B-238F-47EA-B9DF-35CCFAC5F147}" destId="{920812EF-0343-4DD3-A326-4412494AF0AE}" srcOrd="0" destOrd="0" presId="urn:microsoft.com/office/officeart/2005/8/layout/process1"/>
    <dgm:cxn modelId="{CDB116B9-FE44-4925-B70E-4DFA24CEAF79}" type="presParOf" srcId="{134A5FD7-3714-4C2B-8C17-3751DC795725}" destId="{AE7B5B25-6AA5-4A34-B383-05BA50AEEFC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D6CACF0-04F1-4F34-B250-82157DFF4ED3}"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pPr rtl="1"/>
          <a:endParaRPr lang="fa-IR"/>
        </a:p>
      </dgm:t>
    </dgm:pt>
    <dgm:pt modelId="{E3CE189E-114B-45B1-BE22-AFD7E1444B09}">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5- هدف از تسويه حساب گرفتن مبلغي است كه ميهمان قبل از ترك هتل به هتل بدهكار است . ميهمان با توجه به نوع اعتبار خود ، به صورت نقد يا با كارت اعتباري هزينه را مي پردازد يا توصيه هاي ارسال مستقيم صورتحساب را تائيد مي كند .</a:t>
          </a:r>
          <a:endParaRPr lang="fa-IR" sz="1400" dirty="0"/>
        </a:p>
      </dgm:t>
    </dgm:pt>
    <dgm:pt modelId="{59AE75B8-DD10-4BEE-B834-82A72FC442B7}" type="parTrans" cxnId="{B1161E26-03DA-4C6D-9DFF-6E503EADEDFE}">
      <dgm:prSet/>
      <dgm:spPr/>
      <dgm:t>
        <a:bodyPr/>
        <a:lstStyle/>
        <a:p>
          <a:pPr rtl="1"/>
          <a:endParaRPr lang="fa-IR"/>
        </a:p>
      </dgm:t>
    </dgm:pt>
    <dgm:pt modelId="{F90FD635-792F-468D-9A64-6114E5D960A1}" type="sibTrans" cxnId="{B1161E26-03DA-4C6D-9DFF-6E503EADEDFE}">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endParaRPr lang="fa-IR" sz="1400"/>
        </a:p>
      </dgm:t>
    </dgm:pt>
    <dgm:pt modelId="{9612DFD4-9C5D-417C-85E9-C1F49D7FABA0}">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6- بايستي پيش از ترك هتل توسط ميهمان مانده هاي حساب تائيد و اشتباهات اصلاح شوند . وقتي هزينه ها در صورتحساب ميهمان تا قبل از عزيمت ثبت نمي شوند ، ممكن است مشكلاتي در تسويه حساب مسافر به وجود آيد . اين هزينه ها را هزينه هاي " دير كرده "  مي گويند حتي وقتي هزينه ها دريافت مي شوند ، معمولا" هتل متحمل هزينه هاي اضافي از طريق فرستادن صورتحساب ميهمان مي شود . </a:t>
          </a:r>
          <a:endParaRPr lang="fa-IR" sz="1400" b="1" dirty="0"/>
        </a:p>
      </dgm:t>
    </dgm:pt>
    <dgm:pt modelId="{11AEFD16-6B11-4FDA-9254-C579514374AB}" type="parTrans" cxnId="{ABA188D5-ACD1-41CE-BA4E-5E33304D603B}">
      <dgm:prSet/>
      <dgm:spPr/>
      <dgm:t>
        <a:bodyPr/>
        <a:lstStyle/>
        <a:p>
          <a:pPr rtl="1"/>
          <a:endParaRPr lang="fa-IR"/>
        </a:p>
      </dgm:t>
    </dgm:pt>
    <dgm:pt modelId="{A888F2AD-F447-406C-836E-7AA37D3C98FC}" type="sibTrans" cxnId="{ABA188D5-ACD1-41CE-BA4E-5E33304D603B}">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endParaRPr lang="fa-IR" sz="1400"/>
        </a:p>
      </dgm:t>
    </dgm:pt>
    <dgm:pt modelId="{D99F3DA6-CA69-428E-9F83-AD36610C94AC}">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7- معمولا" بخش حسابداري عمل تسويه حساب را با توجه به مانده هاي معوقه براي ميهمانان خروجي انجام مي دهد .اما بخش پذيرش مسئول تهيه اطلاعات كامل و صحيح ارسال صورتحساب است تا بخش حسابداري را در عمل جمع آوري خود كمك كند. وقتي ميهمان تسويه حساب كرد دفتر پذيرش مي تواند اطلاعات مربوط به اقامت ميهمان را بررسي كند .</a:t>
          </a:r>
          <a:endParaRPr lang="fa-IR" sz="1400" dirty="0"/>
        </a:p>
      </dgm:t>
    </dgm:pt>
    <dgm:pt modelId="{61FFB39F-919D-4D0D-A0E5-A343446D5E31}" type="parTrans" cxnId="{025CC86D-392C-4BB0-93CB-319620649C13}">
      <dgm:prSet/>
      <dgm:spPr/>
      <dgm:t>
        <a:bodyPr/>
        <a:lstStyle/>
        <a:p>
          <a:pPr rtl="1"/>
          <a:endParaRPr lang="fa-IR"/>
        </a:p>
      </dgm:t>
    </dgm:pt>
    <dgm:pt modelId="{4C3A19D3-52E9-405D-8234-3D118D3AD120}" type="sibTrans" cxnId="{025CC86D-392C-4BB0-93CB-319620649C13}">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endParaRPr lang="fa-IR" sz="1400"/>
        </a:p>
      </dgm:t>
    </dgm:pt>
    <dgm:pt modelId="{84AA8A52-251A-4741-9A45-2F9D07433746}">
      <dgm:prSet custT="1">
        <dgm:style>
          <a:lnRef idx="1">
            <a:schemeClr val="accent2"/>
          </a:lnRef>
          <a:fillRef idx="2">
            <a:schemeClr val="accent2"/>
          </a:fillRef>
          <a:effectRef idx="1">
            <a:schemeClr val="accent2"/>
          </a:effectRef>
          <a:fontRef idx="minor">
            <a:schemeClr val="dk1"/>
          </a:fontRef>
        </dgm:style>
      </dgm:prSet>
      <dgm:spPr>
        <a:ln>
          <a:noFill/>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gm:spPr>
      <dgm:t>
        <a:bodyPr/>
        <a:lstStyle/>
        <a:p>
          <a:pPr algn="r" rtl="1"/>
          <a:r>
            <a:rPr lang="fa-IR" sz="1400" b="1" dirty="0" smtClean="0"/>
            <a:t>8- از گزارش هاي بخش پذيرش مي توان براي بررسي فعاليت ها ، تفكيك زمينه هاي مشكل ساز، تعيين قسمت هاي نيازمند به عمل اصلاحي و مشخص كردن روندهاي تجاري استفاده كرد .گزارش هاي روزانه به ويژه داراي اطلاعاتي راجع به فروش هاي نقدي و اعتباري ، صورتحساب هاي دريافت نشده و آمارهاي عملياتي پذيره است . تجزيه و تحليل هاي عملياتي مي توانند به مديران كمك كنند تا معيار اجرايي را ارائه دهند كه مي تواند براي ارزيابي كارآيي فعاليت هاي پذيره به كار رود .</a:t>
          </a:r>
          <a:endParaRPr lang="en-US" sz="1400" dirty="0"/>
        </a:p>
      </dgm:t>
    </dgm:pt>
    <dgm:pt modelId="{29D73FF6-00FB-4284-BB0B-41F0FF844D75}" type="parTrans" cxnId="{89457156-0C65-413E-82E5-2A15F2A103CC}">
      <dgm:prSet/>
      <dgm:spPr/>
      <dgm:t>
        <a:bodyPr/>
        <a:lstStyle/>
        <a:p>
          <a:pPr rtl="1"/>
          <a:endParaRPr lang="fa-IR"/>
        </a:p>
      </dgm:t>
    </dgm:pt>
    <dgm:pt modelId="{BC9E12AE-0EC0-418D-AEB6-FA208233E14C}" type="sibTrans" cxnId="{89457156-0C65-413E-82E5-2A15F2A103CC}">
      <dgm:prSet/>
      <dgm:spPr/>
      <dgm:t>
        <a:bodyPr/>
        <a:lstStyle/>
        <a:p>
          <a:pPr rtl="1"/>
          <a:endParaRPr lang="fa-IR"/>
        </a:p>
      </dgm:t>
    </dgm:pt>
    <dgm:pt modelId="{A1BFD70B-0B37-457A-A8F0-42356EE3788B}" type="pres">
      <dgm:prSet presAssocID="{5D6CACF0-04F1-4F34-B250-82157DFF4ED3}" presName="Name0" presStyleCnt="0">
        <dgm:presLayoutVars>
          <dgm:dir/>
          <dgm:resizeHandles val="exact"/>
        </dgm:presLayoutVars>
      </dgm:prSet>
      <dgm:spPr/>
      <dgm:t>
        <a:bodyPr/>
        <a:lstStyle/>
        <a:p>
          <a:pPr rtl="1"/>
          <a:endParaRPr lang="fa-IR"/>
        </a:p>
      </dgm:t>
    </dgm:pt>
    <dgm:pt modelId="{14FD0C25-5C0F-4DE2-8CA1-ACFA41D42381}" type="pres">
      <dgm:prSet presAssocID="{E3CE189E-114B-45B1-BE22-AFD7E1444B09}" presName="node" presStyleLbl="node1" presStyleIdx="0" presStyleCnt="4">
        <dgm:presLayoutVars>
          <dgm:bulletEnabled val="1"/>
        </dgm:presLayoutVars>
      </dgm:prSet>
      <dgm:spPr/>
      <dgm:t>
        <a:bodyPr/>
        <a:lstStyle/>
        <a:p>
          <a:pPr rtl="1"/>
          <a:endParaRPr lang="fa-IR"/>
        </a:p>
      </dgm:t>
    </dgm:pt>
    <dgm:pt modelId="{77CED681-D588-4840-9526-257A932C7F78}" type="pres">
      <dgm:prSet presAssocID="{F90FD635-792F-468D-9A64-6114E5D960A1}" presName="sibTrans" presStyleLbl="sibTrans2D1" presStyleIdx="0" presStyleCnt="3"/>
      <dgm:spPr/>
      <dgm:t>
        <a:bodyPr/>
        <a:lstStyle/>
        <a:p>
          <a:pPr rtl="1"/>
          <a:endParaRPr lang="fa-IR"/>
        </a:p>
      </dgm:t>
    </dgm:pt>
    <dgm:pt modelId="{4462A956-7370-41FD-B486-8E10D6CF46C9}" type="pres">
      <dgm:prSet presAssocID="{F90FD635-792F-468D-9A64-6114E5D960A1}" presName="connectorText" presStyleLbl="sibTrans2D1" presStyleIdx="0" presStyleCnt="3"/>
      <dgm:spPr/>
      <dgm:t>
        <a:bodyPr/>
        <a:lstStyle/>
        <a:p>
          <a:pPr rtl="1"/>
          <a:endParaRPr lang="fa-IR"/>
        </a:p>
      </dgm:t>
    </dgm:pt>
    <dgm:pt modelId="{992AC2D9-6FA0-4DBC-810F-3170B7681664}" type="pres">
      <dgm:prSet presAssocID="{9612DFD4-9C5D-417C-85E9-C1F49D7FABA0}" presName="node" presStyleLbl="node1" presStyleIdx="1" presStyleCnt="4">
        <dgm:presLayoutVars>
          <dgm:bulletEnabled val="1"/>
        </dgm:presLayoutVars>
      </dgm:prSet>
      <dgm:spPr/>
      <dgm:t>
        <a:bodyPr/>
        <a:lstStyle/>
        <a:p>
          <a:pPr rtl="1"/>
          <a:endParaRPr lang="fa-IR"/>
        </a:p>
      </dgm:t>
    </dgm:pt>
    <dgm:pt modelId="{D06D3B8C-539D-4FD3-AF13-465A86134196}" type="pres">
      <dgm:prSet presAssocID="{A888F2AD-F447-406C-836E-7AA37D3C98FC}" presName="sibTrans" presStyleLbl="sibTrans2D1" presStyleIdx="1" presStyleCnt="3"/>
      <dgm:spPr/>
      <dgm:t>
        <a:bodyPr/>
        <a:lstStyle/>
        <a:p>
          <a:pPr rtl="1"/>
          <a:endParaRPr lang="fa-IR"/>
        </a:p>
      </dgm:t>
    </dgm:pt>
    <dgm:pt modelId="{303BD039-988D-4714-BC09-81AAC6B171B3}" type="pres">
      <dgm:prSet presAssocID="{A888F2AD-F447-406C-836E-7AA37D3C98FC}" presName="connectorText" presStyleLbl="sibTrans2D1" presStyleIdx="1" presStyleCnt="3"/>
      <dgm:spPr/>
      <dgm:t>
        <a:bodyPr/>
        <a:lstStyle/>
        <a:p>
          <a:pPr rtl="1"/>
          <a:endParaRPr lang="fa-IR"/>
        </a:p>
      </dgm:t>
    </dgm:pt>
    <dgm:pt modelId="{F5B87082-4FE2-4E0B-8F48-BB29227AE1A3}" type="pres">
      <dgm:prSet presAssocID="{D99F3DA6-CA69-428E-9F83-AD36610C94AC}" presName="node" presStyleLbl="node1" presStyleIdx="2" presStyleCnt="4">
        <dgm:presLayoutVars>
          <dgm:bulletEnabled val="1"/>
        </dgm:presLayoutVars>
      </dgm:prSet>
      <dgm:spPr/>
      <dgm:t>
        <a:bodyPr/>
        <a:lstStyle/>
        <a:p>
          <a:pPr rtl="1"/>
          <a:endParaRPr lang="fa-IR"/>
        </a:p>
      </dgm:t>
    </dgm:pt>
    <dgm:pt modelId="{79CBFE41-5D61-4EDD-AE23-659720058C62}" type="pres">
      <dgm:prSet presAssocID="{4C3A19D3-52E9-405D-8234-3D118D3AD120}" presName="sibTrans" presStyleLbl="sibTrans2D1" presStyleIdx="2" presStyleCnt="3"/>
      <dgm:spPr/>
      <dgm:t>
        <a:bodyPr/>
        <a:lstStyle/>
        <a:p>
          <a:pPr rtl="1"/>
          <a:endParaRPr lang="fa-IR"/>
        </a:p>
      </dgm:t>
    </dgm:pt>
    <dgm:pt modelId="{7B7331B1-F72B-405B-8BAA-880AC5F654A9}" type="pres">
      <dgm:prSet presAssocID="{4C3A19D3-52E9-405D-8234-3D118D3AD120}" presName="connectorText" presStyleLbl="sibTrans2D1" presStyleIdx="2" presStyleCnt="3"/>
      <dgm:spPr/>
      <dgm:t>
        <a:bodyPr/>
        <a:lstStyle/>
        <a:p>
          <a:pPr rtl="1"/>
          <a:endParaRPr lang="fa-IR"/>
        </a:p>
      </dgm:t>
    </dgm:pt>
    <dgm:pt modelId="{02F4A6E6-A254-4123-BAD0-BA796CD0FEC6}" type="pres">
      <dgm:prSet presAssocID="{84AA8A52-251A-4741-9A45-2F9D07433746}" presName="node" presStyleLbl="node1" presStyleIdx="3" presStyleCnt="4">
        <dgm:presLayoutVars>
          <dgm:bulletEnabled val="1"/>
        </dgm:presLayoutVars>
      </dgm:prSet>
      <dgm:spPr/>
      <dgm:t>
        <a:bodyPr/>
        <a:lstStyle/>
        <a:p>
          <a:pPr rtl="1"/>
          <a:endParaRPr lang="fa-IR"/>
        </a:p>
      </dgm:t>
    </dgm:pt>
  </dgm:ptLst>
  <dgm:cxnLst>
    <dgm:cxn modelId="{520F7C77-0F0A-495F-A357-3EC8FDD1A9D2}" type="presOf" srcId="{A888F2AD-F447-406C-836E-7AA37D3C98FC}" destId="{303BD039-988D-4714-BC09-81AAC6B171B3}" srcOrd="1" destOrd="0" presId="urn:microsoft.com/office/officeart/2005/8/layout/process1"/>
    <dgm:cxn modelId="{4D6CA2AC-74AC-416E-A971-7C4DCF6AEDFD}" type="presOf" srcId="{A888F2AD-F447-406C-836E-7AA37D3C98FC}" destId="{D06D3B8C-539D-4FD3-AF13-465A86134196}" srcOrd="0" destOrd="0" presId="urn:microsoft.com/office/officeart/2005/8/layout/process1"/>
    <dgm:cxn modelId="{4993224F-1DDB-4F3F-9588-B4109DF0BAF8}" type="presOf" srcId="{4C3A19D3-52E9-405D-8234-3D118D3AD120}" destId="{7B7331B1-F72B-405B-8BAA-880AC5F654A9}" srcOrd="1" destOrd="0" presId="urn:microsoft.com/office/officeart/2005/8/layout/process1"/>
    <dgm:cxn modelId="{F4752AFB-090A-4938-8E3C-5EEEF05F7935}" type="presOf" srcId="{F90FD635-792F-468D-9A64-6114E5D960A1}" destId="{4462A956-7370-41FD-B486-8E10D6CF46C9}" srcOrd="1" destOrd="0" presId="urn:microsoft.com/office/officeart/2005/8/layout/process1"/>
    <dgm:cxn modelId="{025CC86D-392C-4BB0-93CB-319620649C13}" srcId="{5D6CACF0-04F1-4F34-B250-82157DFF4ED3}" destId="{D99F3DA6-CA69-428E-9F83-AD36610C94AC}" srcOrd="2" destOrd="0" parTransId="{61FFB39F-919D-4D0D-A0E5-A343446D5E31}" sibTransId="{4C3A19D3-52E9-405D-8234-3D118D3AD120}"/>
    <dgm:cxn modelId="{45313B99-0850-4916-B6AC-92422B96DFA7}" type="presOf" srcId="{84AA8A52-251A-4741-9A45-2F9D07433746}" destId="{02F4A6E6-A254-4123-BAD0-BA796CD0FEC6}" srcOrd="0" destOrd="0" presId="urn:microsoft.com/office/officeart/2005/8/layout/process1"/>
    <dgm:cxn modelId="{B1161E26-03DA-4C6D-9DFF-6E503EADEDFE}" srcId="{5D6CACF0-04F1-4F34-B250-82157DFF4ED3}" destId="{E3CE189E-114B-45B1-BE22-AFD7E1444B09}" srcOrd="0" destOrd="0" parTransId="{59AE75B8-DD10-4BEE-B834-82A72FC442B7}" sibTransId="{F90FD635-792F-468D-9A64-6114E5D960A1}"/>
    <dgm:cxn modelId="{42C3CB5F-DB09-4AD1-BCBC-6031827A4103}" type="presOf" srcId="{F90FD635-792F-468D-9A64-6114E5D960A1}" destId="{77CED681-D588-4840-9526-257A932C7F78}" srcOrd="0" destOrd="0" presId="urn:microsoft.com/office/officeart/2005/8/layout/process1"/>
    <dgm:cxn modelId="{89457156-0C65-413E-82E5-2A15F2A103CC}" srcId="{5D6CACF0-04F1-4F34-B250-82157DFF4ED3}" destId="{84AA8A52-251A-4741-9A45-2F9D07433746}" srcOrd="3" destOrd="0" parTransId="{29D73FF6-00FB-4284-BB0B-41F0FF844D75}" sibTransId="{BC9E12AE-0EC0-418D-AEB6-FA208233E14C}"/>
    <dgm:cxn modelId="{666F8037-8611-4BBD-ABDB-C26C814F6B54}" type="presOf" srcId="{E3CE189E-114B-45B1-BE22-AFD7E1444B09}" destId="{14FD0C25-5C0F-4DE2-8CA1-ACFA41D42381}" srcOrd="0" destOrd="0" presId="urn:microsoft.com/office/officeart/2005/8/layout/process1"/>
    <dgm:cxn modelId="{0E7C96A1-F6BB-4AE7-B457-3C86E2790CB0}" type="presOf" srcId="{5D6CACF0-04F1-4F34-B250-82157DFF4ED3}" destId="{A1BFD70B-0B37-457A-A8F0-42356EE3788B}" srcOrd="0" destOrd="0" presId="urn:microsoft.com/office/officeart/2005/8/layout/process1"/>
    <dgm:cxn modelId="{327D148E-2CE6-47BA-85C7-F713284E5675}" type="presOf" srcId="{4C3A19D3-52E9-405D-8234-3D118D3AD120}" destId="{79CBFE41-5D61-4EDD-AE23-659720058C62}" srcOrd="0" destOrd="0" presId="urn:microsoft.com/office/officeart/2005/8/layout/process1"/>
    <dgm:cxn modelId="{A3DD97C4-4172-4BA1-BF36-F9A7EBC918FA}" type="presOf" srcId="{D99F3DA6-CA69-428E-9F83-AD36610C94AC}" destId="{F5B87082-4FE2-4E0B-8F48-BB29227AE1A3}" srcOrd="0" destOrd="0" presId="urn:microsoft.com/office/officeart/2005/8/layout/process1"/>
    <dgm:cxn modelId="{ABA188D5-ACD1-41CE-BA4E-5E33304D603B}" srcId="{5D6CACF0-04F1-4F34-B250-82157DFF4ED3}" destId="{9612DFD4-9C5D-417C-85E9-C1F49D7FABA0}" srcOrd="1" destOrd="0" parTransId="{11AEFD16-6B11-4FDA-9254-C579514374AB}" sibTransId="{A888F2AD-F447-406C-836E-7AA37D3C98FC}"/>
    <dgm:cxn modelId="{B31888B5-80F9-437B-9F78-1E1238F0C0A4}" type="presOf" srcId="{9612DFD4-9C5D-417C-85E9-C1F49D7FABA0}" destId="{992AC2D9-6FA0-4DBC-810F-3170B7681664}" srcOrd="0" destOrd="0" presId="urn:microsoft.com/office/officeart/2005/8/layout/process1"/>
    <dgm:cxn modelId="{9CDF7851-FC48-4DBA-A193-3904CDE37310}" type="presParOf" srcId="{A1BFD70B-0B37-457A-A8F0-42356EE3788B}" destId="{14FD0C25-5C0F-4DE2-8CA1-ACFA41D42381}" srcOrd="0" destOrd="0" presId="urn:microsoft.com/office/officeart/2005/8/layout/process1"/>
    <dgm:cxn modelId="{FB78DBD1-3016-4257-BBDB-6DE3631101A9}" type="presParOf" srcId="{A1BFD70B-0B37-457A-A8F0-42356EE3788B}" destId="{77CED681-D588-4840-9526-257A932C7F78}" srcOrd="1" destOrd="0" presId="urn:microsoft.com/office/officeart/2005/8/layout/process1"/>
    <dgm:cxn modelId="{ED8EB0D0-C3B6-48D0-99D9-D947BFE030C8}" type="presParOf" srcId="{77CED681-D588-4840-9526-257A932C7F78}" destId="{4462A956-7370-41FD-B486-8E10D6CF46C9}" srcOrd="0" destOrd="0" presId="urn:microsoft.com/office/officeart/2005/8/layout/process1"/>
    <dgm:cxn modelId="{6833D62A-ECE7-4153-B5B2-0D8FF6F3DA8C}" type="presParOf" srcId="{A1BFD70B-0B37-457A-A8F0-42356EE3788B}" destId="{992AC2D9-6FA0-4DBC-810F-3170B7681664}" srcOrd="2" destOrd="0" presId="urn:microsoft.com/office/officeart/2005/8/layout/process1"/>
    <dgm:cxn modelId="{E1C0E9C2-E1BC-46E6-98F8-35C9C43A5807}" type="presParOf" srcId="{A1BFD70B-0B37-457A-A8F0-42356EE3788B}" destId="{D06D3B8C-539D-4FD3-AF13-465A86134196}" srcOrd="3" destOrd="0" presId="urn:microsoft.com/office/officeart/2005/8/layout/process1"/>
    <dgm:cxn modelId="{1970364B-8DA0-421D-82CB-A735E418005A}" type="presParOf" srcId="{D06D3B8C-539D-4FD3-AF13-465A86134196}" destId="{303BD039-988D-4714-BC09-81AAC6B171B3}" srcOrd="0" destOrd="0" presId="urn:microsoft.com/office/officeart/2005/8/layout/process1"/>
    <dgm:cxn modelId="{D084F946-306A-44C3-BA88-2DE34DF9DFDF}" type="presParOf" srcId="{A1BFD70B-0B37-457A-A8F0-42356EE3788B}" destId="{F5B87082-4FE2-4E0B-8F48-BB29227AE1A3}" srcOrd="4" destOrd="0" presId="urn:microsoft.com/office/officeart/2005/8/layout/process1"/>
    <dgm:cxn modelId="{975E5BD7-B1D0-409C-BC66-41C41BDB2467}" type="presParOf" srcId="{A1BFD70B-0B37-457A-A8F0-42356EE3788B}" destId="{79CBFE41-5D61-4EDD-AE23-659720058C62}" srcOrd="5" destOrd="0" presId="urn:microsoft.com/office/officeart/2005/8/layout/process1"/>
    <dgm:cxn modelId="{94D98B73-7EC2-4F44-9603-BD20DAA7D9C6}" type="presParOf" srcId="{79CBFE41-5D61-4EDD-AE23-659720058C62}" destId="{7B7331B1-F72B-405B-8BAA-880AC5F654A9}" srcOrd="0" destOrd="0" presId="urn:microsoft.com/office/officeart/2005/8/layout/process1"/>
    <dgm:cxn modelId="{4EBB3435-275A-454D-94DA-539D618E22B2}" type="presParOf" srcId="{A1BFD70B-0B37-457A-A8F0-42356EE3788B}" destId="{02F4A6E6-A254-4123-BAD0-BA796CD0FEC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0C9449A-6204-4AAE-8182-3B664454E485}"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fa-IR"/>
        </a:p>
      </dgm:t>
    </dgm:pt>
    <dgm:pt modelId="{E1248E79-2B9E-4ADC-9F6C-5DE12DBF13DB}">
      <dgm:prSet phldrT="[Tex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t>
        <a:bodyPr/>
        <a:lstStyle/>
        <a:p>
          <a:pPr algn="ctr" rtl="1"/>
          <a:r>
            <a:rPr lang="fa-IR" b="1" dirty="0" smtClean="0"/>
            <a:t>مرحله پیش از ورود</a:t>
          </a:r>
          <a:endParaRPr lang="fa-IR" b="1" dirty="0"/>
        </a:p>
      </dgm:t>
    </dgm:pt>
    <dgm:pt modelId="{794EF2DF-3955-4741-A9DD-28ECB853BEFB}" type="parTrans" cxnId="{16B02FFF-06E8-4849-9500-01BF647F9419}">
      <dgm:prSet/>
      <dgm:spPr/>
      <dgm:t>
        <a:bodyPr/>
        <a:lstStyle/>
        <a:p>
          <a:pPr rtl="1"/>
          <a:endParaRPr lang="fa-IR"/>
        </a:p>
      </dgm:t>
    </dgm:pt>
    <dgm:pt modelId="{DC5B16DC-63F4-4205-A1F5-805902A85C6D}" type="sibTrans" cxnId="{16B02FFF-06E8-4849-9500-01BF647F9419}">
      <dgm:prSet/>
      <dgm:spPr/>
      <dgm:t>
        <a:bodyPr/>
        <a:lstStyle/>
        <a:p>
          <a:pPr rtl="1"/>
          <a:endParaRPr lang="fa-IR"/>
        </a:p>
      </dgm:t>
    </dgm:pt>
    <dgm:pt modelId="{7B7EE660-1FC9-4113-949F-AF0C947892AB}">
      <dgm:prSet phldrT="[Tex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t>
        <a:bodyPr/>
        <a:lstStyle/>
        <a:p>
          <a:pPr algn="ctr" rtl="1"/>
          <a:r>
            <a:rPr lang="fa-IR" b="1" dirty="0" smtClean="0"/>
            <a:t>مرحله اقامت</a:t>
          </a:r>
          <a:endParaRPr lang="fa-IR" b="1" dirty="0"/>
        </a:p>
      </dgm:t>
    </dgm:pt>
    <dgm:pt modelId="{73F191D5-3F4C-47D1-8FBE-80E2CE58D99D}" type="parTrans" cxnId="{F600D0F0-EE03-435D-A2D0-ECC8ECBA1039}">
      <dgm:prSet/>
      <dgm:spPr/>
      <dgm:t>
        <a:bodyPr/>
        <a:lstStyle/>
        <a:p>
          <a:pPr rtl="1"/>
          <a:endParaRPr lang="fa-IR"/>
        </a:p>
      </dgm:t>
    </dgm:pt>
    <dgm:pt modelId="{AFEB35F9-62EC-4941-8B02-801C2384691A}" type="sibTrans" cxnId="{F600D0F0-EE03-435D-A2D0-ECC8ECBA1039}">
      <dgm:prSet/>
      <dgm:spPr/>
      <dgm:t>
        <a:bodyPr/>
        <a:lstStyle/>
        <a:p>
          <a:pPr rtl="1"/>
          <a:endParaRPr lang="fa-IR"/>
        </a:p>
      </dgm:t>
    </dgm:pt>
    <dgm:pt modelId="{5CE86BEA-D5A2-4EEE-859C-2866334AB2BB}">
      <dgm:prSet phldrT="[Tex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t>
        <a:bodyPr/>
        <a:lstStyle/>
        <a:p>
          <a:pPr algn="ctr" rtl="1"/>
          <a:r>
            <a:rPr lang="fa-IR" b="1" dirty="0" smtClean="0"/>
            <a:t>مرحله خروج</a:t>
          </a:r>
          <a:endParaRPr lang="fa-IR" b="1" dirty="0"/>
        </a:p>
      </dgm:t>
    </dgm:pt>
    <dgm:pt modelId="{17F912E1-059A-4A26-8B7A-FECA1BBF1979}" type="parTrans" cxnId="{2E6ED997-D644-4DBF-AE87-4A0D8A040010}">
      <dgm:prSet/>
      <dgm:spPr/>
      <dgm:t>
        <a:bodyPr/>
        <a:lstStyle/>
        <a:p>
          <a:pPr rtl="1"/>
          <a:endParaRPr lang="fa-IR"/>
        </a:p>
      </dgm:t>
    </dgm:pt>
    <dgm:pt modelId="{85BBDD43-7148-489A-B03D-7F532A45F7BF}" type="sibTrans" cxnId="{2E6ED997-D644-4DBF-AE87-4A0D8A040010}">
      <dgm:prSet/>
      <dgm:spPr/>
      <dgm:t>
        <a:bodyPr/>
        <a:lstStyle/>
        <a:p>
          <a:pPr rtl="1"/>
          <a:endParaRPr lang="fa-IR"/>
        </a:p>
      </dgm:t>
    </dgm:pt>
    <dgm:pt modelId="{27F4A5F3-D6BC-4A83-A9AE-B12A4EB1805D}">
      <dgm:prSe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t>
        <a:bodyPr/>
        <a:lstStyle/>
        <a:p>
          <a:pPr algn="ctr" rtl="1"/>
          <a:r>
            <a:rPr lang="fa-IR" b="1" dirty="0" smtClean="0"/>
            <a:t>مرحله ورود</a:t>
          </a:r>
          <a:endParaRPr lang="fa-IR" b="1" dirty="0"/>
        </a:p>
      </dgm:t>
    </dgm:pt>
    <dgm:pt modelId="{9FCBC141-60F8-401A-AB73-4C8032BC32E9}" type="parTrans" cxnId="{6B83CA5D-97CF-40CC-9EDB-3C77534CFAA3}">
      <dgm:prSet/>
      <dgm:spPr/>
      <dgm:t>
        <a:bodyPr/>
        <a:lstStyle/>
        <a:p>
          <a:pPr rtl="1"/>
          <a:endParaRPr lang="fa-IR"/>
        </a:p>
      </dgm:t>
    </dgm:pt>
    <dgm:pt modelId="{F200A87D-6594-45AE-9788-C89AC11670E7}" type="sibTrans" cxnId="{6B83CA5D-97CF-40CC-9EDB-3C77534CFAA3}">
      <dgm:prSet/>
      <dgm:spPr/>
      <dgm:t>
        <a:bodyPr/>
        <a:lstStyle/>
        <a:p>
          <a:pPr rtl="1"/>
          <a:endParaRPr lang="fa-IR"/>
        </a:p>
      </dgm:t>
    </dgm:pt>
    <dgm:pt modelId="{2023E675-8A6B-46ED-8AD9-BA024267C551}" type="pres">
      <dgm:prSet presAssocID="{60C9449A-6204-4AAE-8182-3B664454E485}" presName="linear" presStyleCnt="0">
        <dgm:presLayoutVars>
          <dgm:dir/>
          <dgm:animLvl val="lvl"/>
          <dgm:resizeHandles val="exact"/>
        </dgm:presLayoutVars>
      </dgm:prSet>
      <dgm:spPr/>
      <dgm:t>
        <a:bodyPr/>
        <a:lstStyle/>
        <a:p>
          <a:pPr rtl="1"/>
          <a:endParaRPr lang="fa-IR"/>
        </a:p>
      </dgm:t>
    </dgm:pt>
    <dgm:pt modelId="{C5400EF4-22B0-46EB-90D2-C7B547CF6F4A}" type="pres">
      <dgm:prSet presAssocID="{E1248E79-2B9E-4ADC-9F6C-5DE12DBF13DB}" presName="parentLin" presStyleCnt="0"/>
      <dgm:spPr/>
    </dgm:pt>
    <dgm:pt modelId="{AAC663E6-B801-4311-BF27-E420D6C7DA4B}" type="pres">
      <dgm:prSet presAssocID="{E1248E79-2B9E-4ADC-9F6C-5DE12DBF13DB}" presName="parentLeftMargin" presStyleLbl="node1" presStyleIdx="0" presStyleCnt="4"/>
      <dgm:spPr/>
      <dgm:t>
        <a:bodyPr/>
        <a:lstStyle/>
        <a:p>
          <a:pPr rtl="1"/>
          <a:endParaRPr lang="fa-IR"/>
        </a:p>
      </dgm:t>
    </dgm:pt>
    <dgm:pt modelId="{C1055796-DC78-4CFA-B279-EAF3B8AE27F5}" type="pres">
      <dgm:prSet presAssocID="{E1248E79-2B9E-4ADC-9F6C-5DE12DBF13DB}" presName="parentText" presStyleLbl="node1" presStyleIdx="0" presStyleCnt="4" custLinFactX="26923" custLinFactNeighborX="100000" custLinFactNeighborY="-3931">
        <dgm:presLayoutVars>
          <dgm:chMax val="0"/>
          <dgm:bulletEnabled val="1"/>
        </dgm:presLayoutVars>
      </dgm:prSet>
      <dgm:spPr/>
      <dgm:t>
        <a:bodyPr/>
        <a:lstStyle/>
        <a:p>
          <a:pPr rtl="1"/>
          <a:endParaRPr lang="fa-IR"/>
        </a:p>
      </dgm:t>
    </dgm:pt>
    <dgm:pt modelId="{5C8ADA5A-E2D3-41E8-AEAC-A66A2677678D}" type="pres">
      <dgm:prSet presAssocID="{E1248E79-2B9E-4ADC-9F6C-5DE12DBF13DB}" presName="negativeSpace" presStyleCnt="0"/>
      <dgm:spPr/>
    </dgm:pt>
    <dgm:pt modelId="{A53C4359-B82A-4694-8E1A-7B50DCCEC7A3}" type="pres">
      <dgm:prSet presAssocID="{E1248E79-2B9E-4ADC-9F6C-5DE12DBF13DB}" presName="childText" presStyleLbl="conFgAcc1" presStyleIdx="0" presStyleCnt="4">
        <dgm:presLayoutVars>
          <dgm:bulletEnabled val="1"/>
        </dgm:presLayoutVars>
      </dgm:prSe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pt>
    <dgm:pt modelId="{CAD9DA5B-6A1D-4F40-9485-0A4804725D16}" type="pres">
      <dgm:prSet presAssocID="{DC5B16DC-63F4-4205-A1F5-805902A85C6D}" presName="spaceBetweenRectangles" presStyleCnt="0"/>
      <dgm:spPr/>
    </dgm:pt>
    <dgm:pt modelId="{3C9C41CF-BC5C-4BFC-8473-85B800026BF7}" type="pres">
      <dgm:prSet presAssocID="{27F4A5F3-D6BC-4A83-A9AE-B12A4EB1805D}" presName="parentLin" presStyleCnt="0"/>
      <dgm:spPr/>
    </dgm:pt>
    <dgm:pt modelId="{75E4E043-562C-49A4-8B52-7A84EE004A7C}" type="pres">
      <dgm:prSet presAssocID="{27F4A5F3-D6BC-4A83-A9AE-B12A4EB1805D}" presName="parentLeftMargin" presStyleLbl="node1" presStyleIdx="0" presStyleCnt="4"/>
      <dgm:spPr/>
      <dgm:t>
        <a:bodyPr/>
        <a:lstStyle/>
        <a:p>
          <a:pPr rtl="1"/>
          <a:endParaRPr lang="fa-IR"/>
        </a:p>
      </dgm:t>
    </dgm:pt>
    <dgm:pt modelId="{E0C4C609-4A4C-47C0-9BCB-5D3583072CC5}" type="pres">
      <dgm:prSet presAssocID="{27F4A5F3-D6BC-4A83-A9AE-B12A4EB1805D}" presName="parentText" presStyleLbl="node1" presStyleIdx="1" presStyleCnt="4" custLinFactX="15385" custLinFactNeighborX="100000" custLinFactNeighborY="-1002">
        <dgm:presLayoutVars>
          <dgm:chMax val="0"/>
          <dgm:bulletEnabled val="1"/>
        </dgm:presLayoutVars>
      </dgm:prSet>
      <dgm:spPr/>
      <dgm:t>
        <a:bodyPr/>
        <a:lstStyle/>
        <a:p>
          <a:pPr rtl="1"/>
          <a:endParaRPr lang="fa-IR"/>
        </a:p>
      </dgm:t>
    </dgm:pt>
    <dgm:pt modelId="{32364883-7653-47C4-8A61-560BAEE49112}" type="pres">
      <dgm:prSet presAssocID="{27F4A5F3-D6BC-4A83-A9AE-B12A4EB1805D}" presName="negativeSpace" presStyleCnt="0"/>
      <dgm:spPr/>
    </dgm:pt>
    <dgm:pt modelId="{88D63341-81D5-4445-8A49-9003E4290A54}" type="pres">
      <dgm:prSet presAssocID="{27F4A5F3-D6BC-4A83-A9AE-B12A4EB1805D}" presName="childText" presStyleLbl="conFgAcc1" presStyleIdx="1" presStyleCnt="4">
        <dgm:presLayoutVars>
          <dgm:bulletEnabled val="1"/>
        </dgm:presLayoutVars>
      </dgm:prSe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pt>
    <dgm:pt modelId="{6C4C80DE-B1AB-496E-83A0-EABC6AB11153}" type="pres">
      <dgm:prSet presAssocID="{F200A87D-6594-45AE-9788-C89AC11670E7}" presName="spaceBetweenRectangles" presStyleCnt="0"/>
      <dgm:spPr/>
    </dgm:pt>
    <dgm:pt modelId="{AA06859C-2CBA-4E99-A5CA-D55F3ADCB098}" type="pres">
      <dgm:prSet presAssocID="{7B7EE660-1FC9-4113-949F-AF0C947892AB}" presName="parentLin" presStyleCnt="0"/>
      <dgm:spPr/>
    </dgm:pt>
    <dgm:pt modelId="{4E8E236C-FB6E-4AF5-B34F-256FC6AA1165}" type="pres">
      <dgm:prSet presAssocID="{7B7EE660-1FC9-4113-949F-AF0C947892AB}" presName="parentLeftMargin" presStyleLbl="node1" presStyleIdx="1" presStyleCnt="4"/>
      <dgm:spPr/>
      <dgm:t>
        <a:bodyPr/>
        <a:lstStyle/>
        <a:p>
          <a:pPr rtl="1"/>
          <a:endParaRPr lang="fa-IR"/>
        </a:p>
      </dgm:t>
    </dgm:pt>
    <dgm:pt modelId="{3BD8E958-9197-4E56-BCB0-334CAFFEF22C}" type="pres">
      <dgm:prSet presAssocID="{7B7EE660-1FC9-4113-949F-AF0C947892AB}" presName="parentText" presStyleLbl="node1" presStyleIdx="2" presStyleCnt="4" custLinFactX="550" custLinFactNeighborX="100000" custLinFactNeighborY="1927">
        <dgm:presLayoutVars>
          <dgm:chMax val="0"/>
          <dgm:bulletEnabled val="1"/>
        </dgm:presLayoutVars>
      </dgm:prSet>
      <dgm:spPr/>
      <dgm:t>
        <a:bodyPr/>
        <a:lstStyle/>
        <a:p>
          <a:pPr rtl="1"/>
          <a:endParaRPr lang="fa-IR"/>
        </a:p>
      </dgm:t>
    </dgm:pt>
    <dgm:pt modelId="{DE666A34-09AD-4B4A-B948-7C41DD3B3DCE}" type="pres">
      <dgm:prSet presAssocID="{7B7EE660-1FC9-4113-949F-AF0C947892AB}" presName="negativeSpace" presStyleCnt="0"/>
      <dgm:spPr/>
    </dgm:pt>
    <dgm:pt modelId="{0DB32213-FA9D-4A6E-8B38-9B8A212B8F25}" type="pres">
      <dgm:prSet presAssocID="{7B7EE660-1FC9-4113-949F-AF0C947892AB}" presName="childText" presStyleLbl="conFgAcc1" presStyleIdx="2" presStyleCnt="4">
        <dgm:presLayoutVars>
          <dgm:bulletEnabled val="1"/>
        </dgm:presLayoutVars>
      </dgm:prSe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pt>
    <dgm:pt modelId="{B54D7F52-8191-4985-A35C-5F437EF7EDB8}" type="pres">
      <dgm:prSet presAssocID="{AFEB35F9-62EC-4941-8B02-801C2384691A}" presName="spaceBetweenRectangles" presStyleCnt="0"/>
      <dgm:spPr/>
    </dgm:pt>
    <dgm:pt modelId="{233DAD13-82C9-4542-B5B7-FA91612DC618}" type="pres">
      <dgm:prSet presAssocID="{5CE86BEA-D5A2-4EEE-859C-2866334AB2BB}" presName="parentLin" presStyleCnt="0"/>
      <dgm:spPr/>
    </dgm:pt>
    <dgm:pt modelId="{93DD9EC1-BF38-4AED-B390-E8D89F82FA5E}" type="pres">
      <dgm:prSet presAssocID="{5CE86BEA-D5A2-4EEE-859C-2866334AB2BB}" presName="parentLeftMargin" presStyleLbl="node1" presStyleIdx="2" presStyleCnt="4"/>
      <dgm:spPr/>
      <dgm:t>
        <a:bodyPr/>
        <a:lstStyle/>
        <a:p>
          <a:pPr rtl="1"/>
          <a:endParaRPr lang="fa-IR"/>
        </a:p>
      </dgm:t>
    </dgm:pt>
    <dgm:pt modelId="{6663600C-64BC-434D-9CD2-088CE2DE6A02}" type="pres">
      <dgm:prSet presAssocID="{5CE86BEA-D5A2-4EEE-859C-2866334AB2BB}" presName="parentText" presStyleLbl="node1" presStyleIdx="3" presStyleCnt="4" custLinFactNeighborX="-30769" custLinFactNeighborY="4856">
        <dgm:presLayoutVars>
          <dgm:chMax val="0"/>
          <dgm:bulletEnabled val="1"/>
        </dgm:presLayoutVars>
      </dgm:prSet>
      <dgm:spPr/>
      <dgm:t>
        <a:bodyPr/>
        <a:lstStyle/>
        <a:p>
          <a:pPr rtl="1"/>
          <a:endParaRPr lang="fa-IR"/>
        </a:p>
      </dgm:t>
    </dgm:pt>
    <dgm:pt modelId="{E71B5D6E-CA04-4950-A4C0-38E1506B1492}" type="pres">
      <dgm:prSet presAssocID="{5CE86BEA-D5A2-4EEE-859C-2866334AB2BB}" presName="negativeSpace" presStyleCnt="0"/>
      <dgm:spPr/>
    </dgm:pt>
    <dgm:pt modelId="{28309F97-8EAB-44FF-987B-CE7EB0AF1C04}" type="pres">
      <dgm:prSet presAssocID="{5CE86BEA-D5A2-4EEE-859C-2866334AB2BB}" presName="childText" presStyleLbl="conFgAcc1" presStyleIdx="3" presStyleCnt="4">
        <dgm:presLayoutVars>
          <dgm:bulletEnabled val="1"/>
        </dgm:presLayoutVars>
      </dgm:prSet>
      <dgm:spPr>
        <a:solidFill>
          <a:schemeClr val="accent3">
            <a:lumMod val="75000"/>
          </a:scheme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gm:spPr>
    </dgm:pt>
  </dgm:ptLst>
  <dgm:cxnLst>
    <dgm:cxn modelId="{16B02FFF-06E8-4849-9500-01BF647F9419}" srcId="{60C9449A-6204-4AAE-8182-3B664454E485}" destId="{E1248E79-2B9E-4ADC-9F6C-5DE12DBF13DB}" srcOrd="0" destOrd="0" parTransId="{794EF2DF-3955-4741-A9DD-28ECB853BEFB}" sibTransId="{DC5B16DC-63F4-4205-A1F5-805902A85C6D}"/>
    <dgm:cxn modelId="{6B83CA5D-97CF-40CC-9EDB-3C77534CFAA3}" srcId="{60C9449A-6204-4AAE-8182-3B664454E485}" destId="{27F4A5F3-D6BC-4A83-A9AE-B12A4EB1805D}" srcOrd="1" destOrd="0" parTransId="{9FCBC141-60F8-401A-AB73-4C8032BC32E9}" sibTransId="{F200A87D-6594-45AE-9788-C89AC11670E7}"/>
    <dgm:cxn modelId="{2E6ED997-D644-4DBF-AE87-4A0D8A040010}" srcId="{60C9449A-6204-4AAE-8182-3B664454E485}" destId="{5CE86BEA-D5A2-4EEE-859C-2866334AB2BB}" srcOrd="3" destOrd="0" parTransId="{17F912E1-059A-4A26-8B7A-FECA1BBF1979}" sibTransId="{85BBDD43-7148-489A-B03D-7F532A45F7BF}"/>
    <dgm:cxn modelId="{F600D0F0-EE03-435D-A2D0-ECC8ECBA1039}" srcId="{60C9449A-6204-4AAE-8182-3B664454E485}" destId="{7B7EE660-1FC9-4113-949F-AF0C947892AB}" srcOrd="2" destOrd="0" parTransId="{73F191D5-3F4C-47D1-8FBE-80E2CE58D99D}" sibTransId="{AFEB35F9-62EC-4941-8B02-801C2384691A}"/>
    <dgm:cxn modelId="{C25D8EE5-E360-4E8E-9AED-9BBE167916B9}" type="presOf" srcId="{27F4A5F3-D6BC-4A83-A9AE-B12A4EB1805D}" destId="{75E4E043-562C-49A4-8B52-7A84EE004A7C}" srcOrd="0" destOrd="0" presId="urn:microsoft.com/office/officeart/2005/8/layout/list1"/>
    <dgm:cxn modelId="{342E7A66-D94D-42C8-8442-57A3DA83CDB3}" type="presOf" srcId="{5CE86BEA-D5A2-4EEE-859C-2866334AB2BB}" destId="{6663600C-64BC-434D-9CD2-088CE2DE6A02}" srcOrd="1" destOrd="0" presId="urn:microsoft.com/office/officeart/2005/8/layout/list1"/>
    <dgm:cxn modelId="{B4266D67-170C-4339-AC76-AD7E1DAC28A7}" type="presOf" srcId="{7B7EE660-1FC9-4113-949F-AF0C947892AB}" destId="{3BD8E958-9197-4E56-BCB0-334CAFFEF22C}" srcOrd="1" destOrd="0" presId="urn:microsoft.com/office/officeart/2005/8/layout/list1"/>
    <dgm:cxn modelId="{34F37CB6-EC49-420E-A0CE-63536D84AB56}" type="presOf" srcId="{27F4A5F3-D6BC-4A83-A9AE-B12A4EB1805D}" destId="{E0C4C609-4A4C-47C0-9BCB-5D3583072CC5}" srcOrd="1" destOrd="0" presId="urn:microsoft.com/office/officeart/2005/8/layout/list1"/>
    <dgm:cxn modelId="{750E8D16-5E3B-4647-8471-17BD22A413CA}" type="presOf" srcId="{7B7EE660-1FC9-4113-949F-AF0C947892AB}" destId="{4E8E236C-FB6E-4AF5-B34F-256FC6AA1165}" srcOrd="0" destOrd="0" presId="urn:microsoft.com/office/officeart/2005/8/layout/list1"/>
    <dgm:cxn modelId="{6C282445-A758-458C-8E95-74C1CE89D77F}" type="presOf" srcId="{5CE86BEA-D5A2-4EEE-859C-2866334AB2BB}" destId="{93DD9EC1-BF38-4AED-B390-E8D89F82FA5E}" srcOrd="0" destOrd="0" presId="urn:microsoft.com/office/officeart/2005/8/layout/list1"/>
    <dgm:cxn modelId="{348F92D0-5515-4EB3-8A0A-9C85CEA57F7A}" type="presOf" srcId="{E1248E79-2B9E-4ADC-9F6C-5DE12DBF13DB}" destId="{AAC663E6-B801-4311-BF27-E420D6C7DA4B}" srcOrd="0" destOrd="0" presId="urn:microsoft.com/office/officeart/2005/8/layout/list1"/>
    <dgm:cxn modelId="{5F513C1D-345F-48B4-8AE5-175755ED6F1F}" type="presOf" srcId="{60C9449A-6204-4AAE-8182-3B664454E485}" destId="{2023E675-8A6B-46ED-8AD9-BA024267C551}" srcOrd="0" destOrd="0" presId="urn:microsoft.com/office/officeart/2005/8/layout/list1"/>
    <dgm:cxn modelId="{E42AB827-F395-41F5-8516-B25CDBBEF1B9}" type="presOf" srcId="{E1248E79-2B9E-4ADC-9F6C-5DE12DBF13DB}" destId="{C1055796-DC78-4CFA-B279-EAF3B8AE27F5}" srcOrd="1" destOrd="0" presId="urn:microsoft.com/office/officeart/2005/8/layout/list1"/>
    <dgm:cxn modelId="{E61962EB-F22C-4467-99F8-A35994994B4C}" type="presParOf" srcId="{2023E675-8A6B-46ED-8AD9-BA024267C551}" destId="{C5400EF4-22B0-46EB-90D2-C7B547CF6F4A}" srcOrd="0" destOrd="0" presId="urn:microsoft.com/office/officeart/2005/8/layout/list1"/>
    <dgm:cxn modelId="{A0A91501-8EE0-458F-B527-9931ECB178CB}" type="presParOf" srcId="{C5400EF4-22B0-46EB-90D2-C7B547CF6F4A}" destId="{AAC663E6-B801-4311-BF27-E420D6C7DA4B}" srcOrd="0" destOrd="0" presId="urn:microsoft.com/office/officeart/2005/8/layout/list1"/>
    <dgm:cxn modelId="{457D156F-AC03-4FC9-BA30-6543B3CEE3AB}" type="presParOf" srcId="{C5400EF4-22B0-46EB-90D2-C7B547CF6F4A}" destId="{C1055796-DC78-4CFA-B279-EAF3B8AE27F5}" srcOrd="1" destOrd="0" presId="urn:microsoft.com/office/officeart/2005/8/layout/list1"/>
    <dgm:cxn modelId="{AFE821E3-D6C4-457A-B5DF-2D21B8AA835E}" type="presParOf" srcId="{2023E675-8A6B-46ED-8AD9-BA024267C551}" destId="{5C8ADA5A-E2D3-41E8-AEAC-A66A2677678D}" srcOrd="1" destOrd="0" presId="urn:microsoft.com/office/officeart/2005/8/layout/list1"/>
    <dgm:cxn modelId="{63BFF0B3-F00C-4865-8D82-A974BC48CC44}" type="presParOf" srcId="{2023E675-8A6B-46ED-8AD9-BA024267C551}" destId="{A53C4359-B82A-4694-8E1A-7B50DCCEC7A3}" srcOrd="2" destOrd="0" presId="urn:microsoft.com/office/officeart/2005/8/layout/list1"/>
    <dgm:cxn modelId="{66170856-DD00-46CF-B890-58013D7F1074}" type="presParOf" srcId="{2023E675-8A6B-46ED-8AD9-BA024267C551}" destId="{CAD9DA5B-6A1D-4F40-9485-0A4804725D16}" srcOrd="3" destOrd="0" presId="urn:microsoft.com/office/officeart/2005/8/layout/list1"/>
    <dgm:cxn modelId="{5AC0D037-4116-4926-9D30-3DB12BA6B06D}" type="presParOf" srcId="{2023E675-8A6B-46ED-8AD9-BA024267C551}" destId="{3C9C41CF-BC5C-4BFC-8473-85B800026BF7}" srcOrd="4" destOrd="0" presId="urn:microsoft.com/office/officeart/2005/8/layout/list1"/>
    <dgm:cxn modelId="{32CC52D7-C964-406C-B627-CA1C73AEA65D}" type="presParOf" srcId="{3C9C41CF-BC5C-4BFC-8473-85B800026BF7}" destId="{75E4E043-562C-49A4-8B52-7A84EE004A7C}" srcOrd="0" destOrd="0" presId="urn:microsoft.com/office/officeart/2005/8/layout/list1"/>
    <dgm:cxn modelId="{8533EB53-8A12-4C89-95AE-DC348487F2F8}" type="presParOf" srcId="{3C9C41CF-BC5C-4BFC-8473-85B800026BF7}" destId="{E0C4C609-4A4C-47C0-9BCB-5D3583072CC5}" srcOrd="1" destOrd="0" presId="urn:microsoft.com/office/officeart/2005/8/layout/list1"/>
    <dgm:cxn modelId="{5688955E-00C1-46F0-8038-67D233600C00}" type="presParOf" srcId="{2023E675-8A6B-46ED-8AD9-BA024267C551}" destId="{32364883-7653-47C4-8A61-560BAEE49112}" srcOrd="5" destOrd="0" presId="urn:microsoft.com/office/officeart/2005/8/layout/list1"/>
    <dgm:cxn modelId="{3F34BBB3-562D-4A05-B062-0D445BC0FD2A}" type="presParOf" srcId="{2023E675-8A6B-46ED-8AD9-BA024267C551}" destId="{88D63341-81D5-4445-8A49-9003E4290A54}" srcOrd="6" destOrd="0" presId="urn:microsoft.com/office/officeart/2005/8/layout/list1"/>
    <dgm:cxn modelId="{E440CFB2-2846-4DFC-B5E2-0D03F5DBA6A0}" type="presParOf" srcId="{2023E675-8A6B-46ED-8AD9-BA024267C551}" destId="{6C4C80DE-B1AB-496E-83A0-EABC6AB11153}" srcOrd="7" destOrd="0" presId="urn:microsoft.com/office/officeart/2005/8/layout/list1"/>
    <dgm:cxn modelId="{3E331178-091B-42D9-909A-C3393CD6C125}" type="presParOf" srcId="{2023E675-8A6B-46ED-8AD9-BA024267C551}" destId="{AA06859C-2CBA-4E99-A5CA-D55F3ADCB098}" srcOrd="8" destOrd="0" presId="urn:microsoft.com/office/officeart/2005/8/layout/list1"/>
    <dgm:cxn modelId="{AFF1C3DB-50A0-4AE9-B0A7-7E3989C96EF8}" type="presParOf" srcId="{AA06859C-2CBA-4E99-A5CA-D55F3ADCB098}" destId="{4E8E236C-FB6E-4AF5-B34F-256FC6AA1165}" srcOrd="0" destOrd="0" presId="urn:microsoft.com/office/officeart/2005/8/layout/list1"/>
    <dgm:cxn modelId="{EB47608B-C1DF-4D5D-AADF-3A0D46EB5CF0}" type="presParOf" srcId="{AA06859C-2CBA-4E99-A5CA-D55F3ADCB098}" destId="{3BD8E958-9197-4E56-BCB0-334CAFFEF22C}" srcOrd="1" destOrd="0" presId="urn:microsoft.com/office/officeart/2005/8/layout/list1"/>
    <dgm:cxn modelId="{8C9C95E3-68B4-4E56-B453-53F680254A6C}" type="presParOf" srcId="{2023E675-8A6B-46ED-8AD9-BA024267C551}" destId="{DE666A34-09AD-4B4A-B948-7C41DD3B3DCE}" srcOrd="9" destOrd="0" presId="urn:microsoft.com/office/officeart/2005/8/layout/list1"/>
    <dgm:cxn modelId="{050B5F94-24B0-4A7E-A460-AB062ACC36D8}" type="presParOf" srcId="{2023E675-8A6B-46ED-8AD9-BA024267C551}" destId="{0DB32213-FA9D-4A6E-8B38-9B8A212B8F25}" srcOrd="10" destOrd="0" presId="urn:microsoft.com/office/officeart/2005/8/layout/list1"/>
    <dgm:cxn modelId="{B0A868A8-96C9-469A-81E6-965412B6C3B7}" type="presParOf" srcId="{2023E675-8A6B-46ED-8AD9-BA024267C551}" destId="{B54D7F52-8191-4985-A35C-5F437EF7EDB8}" srcOrd="11" destOrd="0" presId="urn:microsoft.com/office/officeart/2005/8/layout/list1"/>
    <dgm:cxn modelId="{731602B7-D8EB-493D-92D7-C22092BD4F00}" type="presParOf" srcId="{2023E675-8A6B-46ED-8AD9-BA024267C551}" destId="{233DAD13-82C9-4542-B5B7-FA91612DC618}" srcOrd="12" destOrd="0" presId="urn:microsoft.com/office/officeart/2005/8/layout/list1"/>
    <dgm:cxn modelId="{F2633F53-5AD0-41C4-B67A-C19962C8341A}" type="presParOf" srcId="{233DAD13-82C9-4542-B5B7-FA91612DC618}" destId="{93DD9EC1-BF38-4AED-B390-E8D89F82FA5E}" srcOrd="0" destOrd="0" presId="urn:microsoft.com/office/officeart/2005/8/layout/list1"/>
    <dgm:cxn modelId="{B79BE5A5-3FFA-4C2A-99D6-C7E39D50E88D}" type="presParOf" srcId="{233DAD13-82C9-4542-B5B7-FA91612DC618}" destId="{6663600C-64BC-434D-9CD2-088CE2DE6A02}" srcOrd="1" destOrd="0" presId="urn:microsoft.com/office/officeart/2005/8/layout/list1"/>
    <dgm:cxn modelId="{43F4EB98-A6E7-4723-B3F8-FDA36BB4EF31}" type="presParOf" srcId="{2023E675-8A6B-46ED-8AD9-BA024267C551}" destId="{E71B5D6E-CA04-4950-A4C0-38E1506B1492}" srcOrd="13" destOrd="0" presId="urn:microsoft.com/office/officeart/2005/8/layout/list1"/>
    <dgm:cxn modelId="{4E96F3CA-1C57-45F7-849E-9E49ABE7CCCD}" type="presParOf" srcId="{2023E675-8A6B-46ED-8AD9-BA024267C551}" destId="{28309F97-8EAB-44FF-987B-CE7EB0AF1C0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CE70D1F-1C90-43A3-B3FA-CB737ED0A993}" type="doc">
      <dgm:prSet loTypeId="urn:microsoft.com/office/officeart/2005/8/layout/hProcess9" loCatId="process" qsTypeId="urn:microsoft.com/office/officeart/2005/8/quickstyle/simple3" qsCatId="simple" csTypeId="urn:microsoft.com/office/officeart/2005/8/colors/accent3_3" csCatId="accent3" phldr="1"/>
      <dgm:spPr/>
      <dgm:t>
        <a:bodyPr/>
        <a:lstStyle/>
        <a:p>
          <a:pPr rtl="1"/>
          <a:endParaRPr lang="fa-IR"/>
        </a:p>
      </dgm:t>
    </dgm:pt>
    <dgm:pt modelId="{F339C465-6356-4627-858D-BC1CBBB1533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r>
            <a:rPr lang="fa-IR" b="1" dirty="0" smtClean="0"/>
            <a:t>چون رزرواسيون ها آغاز چرخة مسافري هستند ، عمل دريافت و نگهداري داده هاي مربوط به رزرواسيون براي فعاليت هاي مناسب پذيره حائز اهميت است . رزروها در يك گزارش رزرواسيون ثبت يا در يك پرونده رزرو كامپيوتري وارد مي شوند ، ميهمان مي تواند نامه تائيديه را براي كنترل رزرو و اين كه مشخصات آن درست هستند ارسال كند . تائيديه ميهمان تصحيح خطاهاي موجود در تماس را پيش از ورود ميهمان ممكن مي سازد و آدرس پستي درست ميهمان را براي مكاتبات بعدي كنترل مي كند . پذيره اي كه براي كنترل روند</a:t>
          </a:r>
          <a:r>
            <a:rPr lang="en-US" b="1" dirty="0" smtClean="0"/>
            <a:t/>
          </a:r>
          <a:br>
            <a:rPr lang="en-US" b="1" dirty="0" smtClean="0"/>
          </a:br>
          <a:r>
            <a:rPr lang="fa-IR" b="1" dirty="0" smtClean="0"/>
            <a:t>رزروها متكي بر رك رزرواسيون است به فيش هاي رك رزرواسيون نيازمند خواهد بود . اطلاعات موجود در يك رك رزرواسيون فقط بخشي از يك گزارش كامل رزرواسيون را نشان ميدهد.</a:t>
          </a:r>
          <a:r>
            <a:rPr lang="en-US" b="1" dirty="0" smtClean="0"/>
            <a:t/>
          </a:r>
          <a:br>
            <a:rPr lang="en-US" b="1" dirty="0" smtClean="0"/>
          </a:br>
          <a:r>
            <a:rPr lang="en-BZ" dirty="0" smtClean="0"/>
            <a:t>1- Back office</a:t>
          </a:r>
          <a:endParaRPr lang="fa-IR" dirty="0"/>
        </a:p>
      </dgm:t>
    </dgm:pt>
    <dgm:pt modelId="{47CC1F2B-3BCE-4A0E-A81F-FCDB1BB6028D}" type="parTrans" cxnId="{B6B06695-ACEF-431B-A6AA-5550F12C5D2C}">
      <dgm:prSet/>
      <dgm:spPr/>
      <dgm:t>
        <a:bodyPr/>
        <a:lstStyle/>
        <a:p>
          <a:pPr rtl="1"/>
          <a:endParaRPr lang="fa-IR"/>
        </a:p>
      </dgm:t>
    </dgm:pt>
    <dgm:pt modelId="{85369011-922E-4180-AE2E-14F1C52B75FB}" type="sibTrans" cxnId="{B6B06695-ACEF-431B-A6AA-5550F12C5D2C}">
      <dgm:prSet/>
      <dgm:spPr/>
      <dgm:t>
        <a:bodyPr/>
        <a:lstStyle/>
        <a:p>
          <a:pPr rtl="1"/>
          <a:endParaRPr lang="fa-IR"/>
        </a:p>
      </dgm:t>
    </dgm:pt>
    <dgm:pt modelId="{619DADAD-FFC0-4381-93B3-7A51F0336FF6}" type="pres">
      <dgm:prSet presAssocID="{9CE70D1F-1C90-43A3-B3FA-CB737ED0A993}" presName="CompostProcess" presStyleCnt="0">
        <dgm:presLayoutVars>
          <dgm:dir/>
          <dgm:resizeHandles val="exact"/>
        </dgm:presLayoutVars>
      </dgm:prSet>
      <dgm:spPr/>
      <dgm:t>
        <a:bodyPr/>
        <a:lstStyle/>
        <a:p>
          <a:pPr rtl="1"/>
          <a:endParaRPr lang="fa-IR"/>
        </a:p>
      </dgm:t>
    </dgm:pt>
    <dgm:pt modelId="{E265C02E-98BF-4932-8C12-F6A4A7688CA9}" type="pres">
      <dgm:prSet presAssocID="{9CE70D1F-1C90-43A3-B3FA-CB737ED0A993}" presName="arrow" presStyleLbl="bgShp" presStyleIdx="0" presStyleCnt="1" custScaleX="117647" custLinFactNeighborX="15768"/>
      <dgm:spPr>
        <a:ln w="34925">
          <a:noFill/>
        </a:ln>
        <a:effectLst>
          <a:outerShdw blurRad="225425" dist="50800" dir="5220000" algn="ctr">
            <a:srgbClr val="000000">
              <a:alpha val="33000"/>
            </a:srgbClr>
          </a:outerShdw>
          <a:reflection blurRad="6350" stA="50000" endA="295" endPos="92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pPr rtl="1"/>
          <a:endParaRPr lang="fa-IR"/>
        </a:p>
      </dgm:t>
    </dgm:pt>
    <dgm:pt modelId="{F4585AE4-B441-4E91-9554-120458507E28}" type="pres">
      <dgm:prSet presAssocID="{9CE70D1F-1C90-43A3-B3FA-CB737ED0A993}" presName="linearProcess" presStyleCnt="0"/>
      <dgm:spPr/>
    </dgm:pt>
    <dgm:pt modelId="{EEEC8402-210B-4D5D-AD55-85C6AF8BCE15}" type="pres">
      <dgm:prSet presAssocID="{F339C465-6356-4627-858D-BC1CBBB15339}" presName="textNode" presStyleLbl="node1" presStyleIdx="0" presStyleCnt="1" custScaleX="85239" custScaleY="209184" custLinFactNeighborX="-1046" custLinFactNeighborY="-10204">
        <dgm:presLayoutVars>
          <dgm:bulletEnabled val="1"/>
        </dgm:presLayoutVars>
      </dgm:prSet>
      <dgm:spPr/>
      <dgm:t>
        <a:bodyPr/>
        <a:lstStyle/>
        <a:p>
          <a:pPr rtl="1"/>
          <a:endParaRPr lang="fa-IR"/>
        </a:p>
      </dgm:t>
    </dgm:pt>
  </dgm:ptLst>
  <dgm:cxnLst>
    <dgm:cxn modelId="{B8714BF3-C39A-4C6E-9CA9-E7E9461783A6}" type="presOf" srcId="{9CE70D1F-1C90-43A3-B3FA-CB737ED0A993}" destId="{619DADAD-FFC0-4381-93B3-7A51F0336FF6}" srcOrd="0" destOrd="0" presId="urn:microsoft.com/office/officeart/2005/8/layout/hProcess9"/>
    <dgm:cxn modelId="{B0147B79-C758-48C8-AB49-1C88ACCA1F93}" type="presOf" srcId="{F339C465-6356-4627-858D-BC1CBBB15339}" destId="{EEEC8402-210B-4D5D-AD55-85C6AF8BCE15}" srcOrd="0" destOrd="0" presId="urn:microsoft.com/office/officeart/2005/8/layout/hProcess9"/>
    <dgm:cxn modelId="{B6B06695-ACEF-431B-A6AA-5550F12C5D2C}" srcId="{9CE70D1F-1C90-43A3-B3FA-CB737ED0A993}" destId="{F339C465-6356-4627-858D-BC1CBBB15339}" srcOrd="0" destOrd="0" parTransId="{47CC1F2B-3BCE-4A0E-A81F-FCDB1BB6028D}" sibTransId="{85369011-922E-4180-AE2E-14F1C52B75FB}"/>
    <dgm:cxn modelId="{B1D8892F-6165-420A-ABCC-364C69ECCBF7}" type="presParOf" srcId="{619DADAD-FFC0-4381-93B3-7A51F0336FF6}" destId="{E265C02E-98BF-4932-8C12-F6A4A7688CA9}" srcOrd="0" destOrd="0" presId="urn:microsoft.com/office/officeart/2005/8/layout/hProcess9"/>
    <dgm:cxn modelId="{63D75036-DC1A-460F-81A2-660D6C6C341B}" type="presParOf" srcId="{619DADAD-FFC0-4381-93B3-7A51F0336FF6}" destId="{F4585AE4-B441-4E91-9554-120458507E28}" srcOrd="1" destOrd="0" presId="urn:microsoft.com/office/officeart/2005/8/layout/hProcess9"/>
    <dgm:cxn modelId="{BA681BBB-7D64-4732-B256-46AACF6FFE22}" type="presParOf" srcId="{F4585AE4-B441-4E91-9554-120458507E28}" destId="{EEEC8402-210B-4D5D-AD55-85C6AF8BCE15}"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336238B-692C-4A68-BED1-300AEC0AACA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fa-IR"/>
        </a:p>
      </dgm:t>
    </dgm:pt>
    <dgm:pt modelId="{C0F8C06F-8DA2-4D71-8B77-CBBD9A080FAA}">
      <dgm:prSet/>
      <dgm:spPr>
        <a:solidFill>
          <a:schemeClr val="accent3">
            <a:lumMod val="60000"/>
            <a:lumOff val="40000"/>
          </a:schemeClr>
        </a:solidFill>
        <a:ln>
          <a:solidFill>
            <a:schemeClr val="accent3">
              <a:lumMod val="40000"/>
              <a:lumOff val="60000"/>
            </a:schemeClr>
          </a:solidFill>
        </a:ln>
        <a:effectLst>
          <a:glow rad="228600">
            <a:schemeClr val="accent3">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rthographicFront"/>
          <a:lightRig rig="threePt" dir="t"/>
        </a:scene3d>
        <a:sp3d>
          <a:bevelT prst="relaxedInset"/>
        </a:sp3d>
      </dgm:spPr>
      <dgm:t>
        <a:bodyPr/>
        <a:lstStyle/>
        <a:p>
          <a:pPr algn="r" rtl="1"/>
          <a:r>
            <a:rPr lang="fa-IR" b="1" i="0" baseline="0" dirty="0" smtClean="0">
              <a:solidFill>
                <a:schemeClr val="tx1"/>
              </a:solidFill>
            </a:rPr>
            <a:t>پذيره مي تواند از كارت پذيرش يا معادل كامپيوتري آن براي كنترل ميهمانان استفاده كند . كارت پذيرش شايد شامل جاهاي خالي براي تكميل شدن توســـط ميهمـــان باشد ( همانگونه كه اغلب در هتل هاي داراي سيستم دستي يانيمه خودكار ديده مي شود ) . يا از پيش چاپ وداراي اطلاعات مربوط به ميهمان بر طبق پرونده كامپيوتري باشد . ( كه اغلب در هتل هاي با سيستم خودكار وجود دارد ) . كارت هاي پذيرش ميهمان را ملزم به ارائه اطلاعات شخصي و مشخص نمودن مدت اقامت ونحوه تسويه حساب مي كند . همان طور كه قبلا" گفته شد بسياري از كشورها خواهان امضاي ميهمان در كارت پذيرش هستند قبل از اينكه ارتباط بين هتل ومسافر قانوني تلقي شود . همچنين ممكن است قانونا" اظهار نمودن وجود صندوق امانات براي اشياء قيمتي ميهمان را در كارت هاي پذيرش الزامي مي سازند . نهايتا" كارت هاي پذيرش معمولا" نشان دهنده نرخ اتاق هستند كه به ميهمان امكان كنترل آن را مي دهد . اين امر پرسش هاي مربوط به قيمت اتاق را در زمان تسويه حساب كاهش مي دهد .پذيره از رك هاي اتاق شامل فيش هاي رك اتاق در طول مرحله ورودي استفاده مي نمايند . " فيش رك اتاق " مي تواندحاوي اطلاعات شخصي مربوط به ميهمان و اعلام نرخ اتاق ، تاريخ پيش بيني شده خروج وشماره اتاق باشد . وجود اطلاعات مربوط به نرخ اتاق تهيه گزارش درآمد اتاقها را آسان مي سازد . در حاليكه كه كنترل تاريخ پيش بيني شده خروج ميهمان به پذيره در ارائـــه برنامه هاي زمان بندي شده دقيق وجود اتاق ها در آينده كمك مي كند . فيش هاي كامل شده به شيوه اي در رك اتاق قرار داده مي شوند كه نشان دهنده وضعيت اتاق باشند . وجود فيش رك در محل اتاق تعيين شده حاكي از اشغال بودن آن اتاق است . علاوه بر اين فيش هاي رك به بخش تلفن خانه فرستاده شده و بر حسب " حروف الفبا " در رك اطلاعاتي ثبت مي شوند .</a:t>
          </a:r>
          <a:endParaRPr lang="en-US" b="0" i="0" baseline="0" dirty="0">
            <a:solidFill>
              <a:schemeClr val="tx1"/>
            </a:solidFill>
          </a:endParaRPr>
        </a:p>
      </dgm:t>
    </dgm:pt>
    <dgm:pt modelId="{C0523D87-6E5F-4F9A-82DC-970828848624}" type="parTrans" cxnId="{A784E335-D74F-42F6-BA06-16550D2F01C0}">
      <dgm:prSet/>
      <dgm:spPr/>
      <dgm:t>
        <a:bodyPr/>
        <a:lstStyle/>
        <a:p>
          <a:pPr rtl="1"/>
          <a:endParaRPr lang="fa-IR"/>
        </a:p>
      </dgm:t>
    </dgm:pt>
    <dgm:pt modelId="{5F6060FD-9208-443A-A5B3-1AAD7551BC4B}" type="sibTrans" cxnId="{A784E335-D74F-42F6-BA06-16550D2F01C0}">
      <dgm:prSet/>
      <dgm:spPr/>
      <dgm:t>
        <a:bodyPr/>
        <a:lstStyle/>
        <a:p>
          <a:pPr rtl="1"/>
          <a:endParaRPr lang="fa-IR"/>
        </a:p>
      </dgm:t>
    </dgm:pt>
    <dgm:pt modelId="{D3B294BE-217E-4292-8005-B72559A191B0}" type="pres">
      <dgm:prSet presAssocID="{B336238B-692C-4A68-BED1-300AEC0AACA5}" presName="Name0" presStyleCnt="0">
        <dgm:presLayoutVars>
          <dgm:chPref val="3"/>
          <dgm:dir/>
          <dgm:animLvl val="lvl"/>
          <dgm:resizeHandles/>
        </dgm:presLayoutVars>
      </dgm:prSet>
      <dgm:spPr/>
      <dgm:t>
        <a:bodyPr/>
        <a:lstStyle/>
        <a:p>
          <a:pPr rtl="1"/>
          <a:endParaRPr lang="fa-IR"/>
        </a:p>
      </dgm:t>
    </dgm:pt>
    <dgm:pt modelId="{E9CCF68E-1B2F-4ED0-8D06-B8FA52A06645}" type="pres">
      <dgm:prSet presAssocID="{C0F8C06F-8DA2-4D71-8B77-CBBD9A080FAA}" presName="horFlow" presStyleCnt="0"/>
      <dgm:spPr/>
    </dgm:pt>
    <dgm:pt modelId="{9B423C52-86B9-4090-BF5E-F67FE10EF128}" type="pres">
      <dgm:prSet presAssocID="{C0F8C06F-8DA2-4D71-8B77-CBBD9A080FAA}" presName="bigChev" presStyleLbl="node1" presStyleIdx="0" presStyleCnt="1" custScaleY="115236"/>
      <dgm:spPr/>
      <dgm:t>
        <a:bodyPr/>
        <a:lstStyle/>
        <a:p>
          <a:pPr rtl="1"/>
          <a:endParaRPr lang="fa-IR"/>
        </a:p>
      </dgm:t>
    </dgm:pt>
  </dgm:ptLst>
  <dgm:cxnLst>
    <dgm:cxn modelId="{E5528687-7B4D-4BDD-8950-DE100EAC0427}" type="presOf" srcId="{B336238B-692C-4A68-BED1-300AEC0AACA5}" destId="{D3B294BE-217E-4292-8005-B72559A191B0}" srcOrd="0" destOrd="0" presId="urn:microsoft.com/office/officeart/2005/8/layout/lProcess3"/>
    <dgm:cxn modelId="{CB4A53FC-3C6C-424C-A16E-79C313B5987E}" type="presOf" srcId="{C0F8C06F-8DA2-4D71-8B77-CBBD9A080FAA}" destId="{9B423C52-86B9-4090-BF5E-F67FE10EF128}" srcOrd="0" destOrd="0" presId="urn:microsoft.com/office/officeart/2005/8/layout/lProcess3"/>
    <dgm:cxn modelId="{A784E335-D74F-42F6-BA06-16550D2F01C0}" srcId="{B336238B-692C-4A68-BED1-300AEC0AACA5}" destId="{C0F8C06F-8DA2-4D71-8B77-CBBD9A080FAA}" srcOrd="0" destOrd="0" parTransId="{C0523D87-6E5F-4F9A-82DC-970828848624}" sibTransId="{5F6060FD-9208-443A-A5B3-1AAD7551BC4B}"/>
    <dgm:cxn modelId="{EFA8A01F-7C28-4896-826F-A3B9E4CC414E}" type="presParOf" srcId="{D3B294BE-217E-4292-8005-B72559A191B0}" destId="{E9CCF68E-1B2F-4ED0-8D06-B8FA52A06645}" srcOrd="0" destOrd="0" presId="urn:microsoft.com/office/officeart/2005/8/layout/lProcess3"/>
    <dgm:cxn modelId="{99B1356F-593B-4D91-B8A1-126918E1C863}" type="presParOf" srcId="{E9CCF68E-1B2F-4ED0-8D06-B8FA52A06645}" destId="{9B423C52-86B9-4090-BF5E-F67FE10EF12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08932D1-2FAF-45B5-AC57-0D06F96B516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fa-IR"/>
        </a:p>
      </dgm:t>
    </dgm:pt>
    <dgm:pt modelId="{9BFE185C-5A36-432B-8A6C-F59F279FA7C4}">
      <dgm:prSet phldrT="[Text]">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dirty="0" smtClean="0"/>
            <a:t>سیستم دستی</a:t>
          </a:r>
          <a:endParaRPr lang="fa-IR" dirty="0"/>
        </a:p>
      </dgm:t>
    </dgm:pt>
    <dgm:pt modelId="{28272556-5CC2-416D-A6ED-3F59719B6770}" type="parTrans" cxnId="{9D005B53-0BE5-4A7C-B853-E18232C15D78}">
      <dgm:prSet/>
      <dgm:spPr/>
      <dgm:t>
        <a:bodyPr/>
        <a:lstStyle/>
        <a:p>
          <a:pPr rtl="1"/>
          <a:endParaRPr lang="fa-IR"/>
        </a:p>
      </dgm:t>
    </dgm:pt>
    <dgm:pt modelId="{C5590195-13F9-4A1C-A2A2-743F26FA1445}" type="sibTrans" cxnId="{9D005B53-0BE5-4A7C-B853-E18232C15D78}">
      <dgm:prSet/>
      <dgm:spPr/>
      <dgm:t>
        <a:bodyPr/>
        <a:lstStyle/>
        <a:p>
          <a:pPr rtl="1"/>
          <a:endParaRPr lang="fa-IR"/>
        </a:p>
      </dgm:t>
    </dgm:pt>
    <dgm:pt modelId="{4C9C77E2-406A-4CA1-A601-849A70DF0A54}">
      <dgm:prSet phldrT="[Text]">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dirty="0" smtClean="0">
              <a:latin typeface="Cambria" pitchFamily="18" charset="0"/>
              <a:ea typeface="Times New Roman" pitchFamily="18" charset="0"/>
              <a:cs typeface="Times New Roman" pitchFamily="18" charset="0"/>
            </a:rPr>
            <a:t>در يك </a:t>
          </a:r>
          <a:r>
            <a:rPr lang="fa-IR" b="1" dirty="0" smtClean="0">
              <a:solidFill>
                <a:srgbClr val="FF0000"/>
              </a:solidFill>
              <a:latin typeface="Cambria" pitchFamily="18" charset="0"/>
              <a:ea typeface="Times New Roman" pitchFamily="18" charset="0"/>
              <a:cs typeface="Times New Roman" pitchFamily="18" charset="0"/>
            </a:rPr>
            <a:t>سيستم دستي </a:t>
          </a:r>
          <a:r>
            <a:rPr lang="fa-IR" b="1" dirty="0" smtClean="0">
              <a:latin typeface="Cambria" pitchFamily="18" charset="0"/>
              <a:ea typeface="Times New Roman" pitchFamily="18" charset="0"/>
              <a:cs typeface="Times New Roman" pitchFamily="18" charset="0"/>
            </a:rPr>
            <a:t>، كارت فوليو داراي ستون هايي براي كنترل ثبت هاي بدهكار ( هزينه ها ) ، بستانكار ( پرداخت هاي و اصلاحات ) و مانده حساب ( جاري ) است . در پايان روز كاري ، هر ستون فوليو بررسي شده و مانده حساب انتهايي به عنوان مانده حساب اوليه ميهمان براي روز بعد در ابتداي ستون قرار داده مي شود .</a:t>
          </a:r>
          <a:r>
            <a:rPr lang="fa-IR" b="1" dirty="0" smtClean="0"/>
            <a:t> </a:t>
          </a:r>
          <a:endParaRPr lang="fa-IR" b="1" dirty="0"/>
        </a:p>
      </dgm:t>
    </dgm:pt>
    <dgm:pt modelId="{4F355362-5938-4CA2-AD5F-2168410F252A}" type="parTrans" cxnId="{839511A7-7B53-4F1F-B98F-5E7F5E57DBA2}">
      <dgm:prSet/>
      <dgm:spPr/>
      <dgm:t>
        <a:bodyPr/>
        <a:lstStyle/>
        <a:p>
          <a:pPr rtl="1"/>
          <a:endParaRPr lang="fa-IR"/>
        </a:p>
      </dgm:t>
    </dgm:pt>
    <dgm:pt modelId="{783E6AEC-0818-4DD3-8E76-F0FBBD636364}" type="sibTrans" cxnId="{839511A7-7B53-4F1F-B98F-5E7F5E57DBA2}">
      <dgm:prSet/>
      <dgm:spPr/>
      <dgm:t>
        <a:bodyPr/>
        <a:lstStyle/>
        <a:p>
          <a:pPr rtl="1"/>
          <a:endParaRPr lang="fa-IR"/>
        </a:p>
      </dgm:t>
    </dgm:pt>
    <dgm:pt modelId="{831DFA5F-54BF-4B6D-B3DA-BCFEDB17EF50}">
      <dgm:prSet phldrT="[Text]">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dirty="0" smtClean="0"/>
            <a:t>سیستم نیمه خودکار</a:t>
          </a:r>
          <a:endParaRPr lang="fa-IR" dirty="0"/>
        </a:p>
      </dgm:t>
    </dgm:pt>
    <dgm:pt modelId="{D83AC766-FC81-408F-953F-F8335AB27D3A}" type="parTrans" cxnId="{0E457A2F-F241-4DC4-BEB5-D8CE59981E23}">
      <dgm:prSet/>
      <dgm:spPr/>
      <dgm:t>
        <a:bodyPr/>
        <a:lstStyle/>
        <a:p>
          <a:pPr rtl="1"/>
          <a:endParaRPr lang="fa-IR"/>
        </a:p>
      </dgm:t>
    </dgm:pt>
    <dgm:pt modelId="{AB5EB527-8BD9-4B16-85EF-E3F36FF637BE}" type="sibTrans" cxnId="{0E457A2F-F241-4DC4-BEB5-D8CE59981E23}">
      <dgm:prSet/>
      <dgm:spPr/>
      <dgm:t>
        <a:bodyPr/>
        <a:lstStyle/>
        <a:p>
          <a:pPr rtl="1"/>
          <a:endParaRPr lang="fa-IR"/>
        </a:p>
      </dgm:t>
    </dgm:pt>
    <dgm:pt modelId="{7C272322-584B-4FF6-AA6D-C021CB83292C}">
      <dgm:prSet phldrT="[Text]">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dirty="0" smtClean="0"/>
            <a:t>در يك </a:t>
          </a:r>
          <a:r>
            <a:rPr lang="fa-IR" b="1" dirty="0" smtClean="0">
              <a:solidFill>
                <a:srgbClr val="FF0000"/>
              </a:solidFill>
            </a:rPr>
            <a:t>سيستم نيمه خودكار </a:t>
          </a:r>
          <a:r>
            <a:rPr lang="fa-IR" b="1" dirty="0" smtClean="0"/>
            <a:t>نوع هزينه هاي ميهمان در كارت فوليو توسط دستگاه ثبت پذيره پيگيري مي شود. تاريخ قرارداد ، مركز منبع درآمد ، ميزان قرارداد و مانده حساب حاصله همه چاپ مي شوند . چون بسياري از دستگاه هاي ثبت مانده فوليو را ذخيره نمي كنند و  بايد در زمان ثبت دوباره در نظر گرفته شود . صندوقدار پذيره آخرين مانده فوليو را در دستگاه وارد مي كند و دستگاه </a:t>
          </a:r>
          <a:endParaRPr lang="fa-IR" dirty="0"/>
        </a:p>
      </dgm:t>
    </dgm:pt>
    <dgm:pt modelId="{685CE4DF-BD89-4089-9ACA-DE76E641B1BD}" type="parTrans" cxnId="{76CD3F36-1090-4D55-ACC6-863534DD81EC}">
      <dgm:prSet/>
      <dgm:spPr/>
      <dgm:t>
        <a:bodyPr/>
        <a:lstStyle/>
        <a:p>
          <a:pPr rtl="1"/>
          <a:endParaRPr lang="fa-IR"/>
        </a:p>
      </dgm:t>
    </dgm:pt>
    <dgm:pt modelId="{C252A6DC-F6AC-496F-8FC5-750283BC83FF}" type="sibTrans" cxnId="{76CD3F36-1090-4D55-ACC6-863534DD81EC}">
      <dgm:prSet/>
      <dgm:spPr/>
      <dgm:t>
        <a:bodyPr/>
        <a:lstStyle/>
        <a:p>
          <a:pPr rtl="1"/>
          <a:endParaRPr lang="fa-IR"/>
        </a:p>
      </dgm:t>
    </dgm:pt>
    <dgm:pt modelId="{4159FDB9-8B91-4271-87AA-C1B9AB107702}">
      <dgm:prSet phldrT="[Text]">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dirty="0" smtClean="0"/>
            <a:t>سیستم تمام خودکار</a:t>
          </a:r>
          <a:endParaRPr lang="fa-IR" dirty="0"/>
        </a:p>
      </dgm:t>
    </dgm:pt>
    <dgm:pt modelId="{0F1FF863-1E63-4FD5-B648-DEAA6230277F}" type="parTrans" cxnId="{AEE8BEF8-2355-4D5C-B3A5-BCDA33BC5DDF}">
      <dgm:prSet/>
      <dgm:spPr/>
      <dgm:t>
        <a:bodyPr/>
        <a:lstStyle/>
        <a:p>
          <a:pPr rtl="1"/>
          <a:endParaRPr lang="fa-IR"/>
        </a:p>
      </dgm:t>
    </dgm:pt>
    <dgm:pt modelId="{C8C12321-9A3C-4B29-A58A-D2327951AD7A}" type="sibTrans" cxnId="{AEE8BEF8-2355-4D5C-B3A5-BCDA33BC5DDF}">
      <dgm:prSet/>
      <dgm:spPr/>
      <dgm:t>
        <a:bodyPr/>
        <a:lstStyle/>
        <a:p>
          <a:pPr rtl="1"/>
          <a:endParaRPr lang="fa-IR"/>
        </a:p>
      </dgm:t>
    </dgm:pt>
    <dgm:pt modelId="{D3BBB0CC-4155-453E-9865-6CB704CBC614}">
      <dgm:prSet phldrT="[Text]">
        <dgm:style>
          <a:lnRef idx="1">
            <a:schemeClr val="accent3"/>
          </a:lnRef>
          <a:fillRef idx="2">
            <a:schemeClr val="accent3"/>
          </a:fillRef>
          <a:effectRef idx="1">
            <a:schemeClr val="accent3"/>
          </a:effectRef>
          <a:fontRef idx="minor">
            <a:schemeClr val="dk1"/>
          </a:fontRef>
        </dgm:style>
      </dgm:prSet>
      <dgm:spPr>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gm:spPr>
      <dgm:t>
        <a:bodyPr/>
        <a:lstStyle/>
        <a:p>
          <a:pPr rtl="1"/>
          <a:r>
            <a:rPr lang="fa-IR" b="1" dirty="0" smtClean="0"/>
            <a:t>در يك </a:t>
          </a:r>
          <a:r>
            <a:rPr lang="fa-IR" b="1" dirty="0" smtClean="0">
              <a:solidFill>
                <a:srgbClr val="FF0000"/>
              </a:solidFill>
            </a:rPr>
            <a:t>سيستم تمام خودكار </a:t>
          </a:r>
          <a:r>
            <a:rPr lang="fa-IR" b="1" dirty="0" smtClean="0"/>
            <a:t>، فوليو ها الكترونيكي ثبت و رسيدگي به قراردادها ر آسان مي سازد . اطلاعات شخصي ذخيره شده در كامپيوتر ميهمان داراي رزرو به هنگام پذيرش يا بخشي از فعاليت هاي پيش پذيرش كنترل مي شود . صورتحساب هاي ميهمان بدون رزرو مسئول پذيره را ملزم </a:t>
          </a:r>
          <a:endParaRPr lang="fa-IR" dirty="0"/>
        </a:p>
      </dgm:t>
    </dgm:pt>
    <dgm:pt modelId="{B48AFD18-CC71-4672-8993-18D6AC271BD7}" type="parTrans" cxnId="{F2324792-1859-4CC5-9F0E-721E12A82EB6}">
      <dgm:prSet/>
      <dgm:spPr/>
      <dgm:t>
        <a:bodyPr/>
        <a:lstStyle/>
        <a:p>
          <a:pPr rtl="1"/>
          <a:endParaRPr lang="fa-IR"/>
        </a:p>
      </dgm:t>
    </dgm:pt>
    <dgm:pt modelId="{D474509A-921C-4F8F-A122-891EF60E354C}" type="sibTrans" cxnId="{F2324792-1859-4CC5-9F0E-721E12A82EB6}">
      <dgm:prSet/>
      <dgm:spPr/>
      <dgm:t>
        <a:bodyPr/>
        <a:lstStyle/>
        <a:p>
          <a:pPr rtl="1"/>
          <a:endParaRPr lang="fa-IR"/>
        </a:p>
      </dgm:t>
    </dgm:pt>
    <dgm:pt modelId="{531629B8-30BF-40F5-AF10-440F4EB34D83}">
      <dgm:prSet>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dirty="0" smtClean="0"/>
            <a:t>آن را به عنوان " مانده قابل انتقال " چاپ مي كند . اين مانده و مانده قبلي بايد مشابه باشند و گرنه سيستم فاقد مانده خواهد بود . در همين جاست كه اكثر مشكلات تراز كردن فوليو در يك سيستم نيمه خودكار به وجود مي آيد </a:t>
          </a:r>
          <a:endParaRPr lang="en-US" b="1" dirty="0" smtClean="0"/>
        </a:p>
      </dgm:t>
    </dgm:pt>
    <dgm:pt modelId="{56AB79E1-9FFC-4A2D-9CEB-DE06CDF4E820}" type="parTrans" cxnId="{D6B32CB1-CE75-48F3-B684-3B3D75C79043}">
      <dgm:prSet/>
      <dgm:spPr/>
      <dgm:t>
        <a:bodyPr/>
        <a:lstStyle/>
        <a:p>
          <a:pPr rtl="1"/>
          <a:endParaRPr lang="fa-IR"/>
        </a:p>
      </dgm:t>
    </dgm:pt>
    <dgm:pt modelId="{67C0F85A-1B25-4457-B2BD-000B75803CB9}" type="sibTrans" cxnId="{D6B32CB1-CE75-48F3-B684-3B3D75C79043}">
      <dgm:prSet/>
      <dgm:spPr/>
      <dgm:t>
        <a:bodyPr/>
        <a:lstStyle/>
        <a:p>
          <a:pPr rtl="1"/>
          <a:endParaRPr lang="fa-IR"/>
        </a:p>
      </dgm:t>
    </dgm:pt>
    <dgm:pt modelId="{03F554E2-21CE-41EE-B446-1AF2A3EDBC0C}">
      <dgm:prSet>
        <dgm:style>
          <a:lnRef idx="1">
            <a:schemeClr val="accent3"/>
          </a:lnRef>
          <a:fillRef idx="2">
            <a:schemeClr val="accent3"/>
          </a:fillRef>
          <a:effectRef idx="1">
            <a:schemeClr val="accent3"/>
          </a:effectRef>
          <a:fontRef idx="minor">
            <a:schemeClr val="dk1"/>
          </a:fontRef>
        </dgm:style>
      </dgm:prSet>
      <dgm:spPr>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gm:spPr>
      <dgm:t>
        <a:bodyPr/>
        <a:lstStyle/>
        <a:p>
          <a:pPr rtl="1"/>
          <a:r>
            <a:rPr lang="fa-IR" b="1" dirty="0" smtClean="0"/>
            <a:t>به ثبت اطلاعات ميهمان در طول فرآيند پذيرش مي كند . وقتي اطلاعات ثبت شدند ، يك فوليو الكترونيكي به طور خودكار درست شده و براي ثبت فوري قرارداد فعال مي شود . فوليوهاي الكترونيكي ذخيره مي شوند و در صورت تقاضا ميتوان آنها را چاپ كرد . </a:t>
          </a:r>
          <a:endParaRPr lang="en-US" b="1" dirty="0" smtClean="0"/>
        </a:p>
      </dgm:t>
    </dgm:pt>
    <dgm:pt modelId="{B79F74F2-8544-47DA-B553-A47355CC42D1}" type="parTrans" cxnId="{950AA00D-F877-4A71-BD15-E3470182C6ED}">
      <dgm:prSet/>
      <dgm:spPr/>
      <dgm:t>
        <a:bodyPr/>
        <a:lstStyle/>
        <a:p>
          <a:pPr rtl="1"/>
          <a:endParaRPr lang="fa-IR"/>
        </a:p>
      </dgm:t>
    </dgm:pt>
    <dgm:pt modelId="{8F0B191F-0DD9-4460-8ED2-73B205FC520D}" type="sibTrans" cxnId="{950AA00D-F877-4A71-BD15-E3470182C6ED}">
      <dgm:prSet/>
      <dgm:spPr/>
      <dgm:t>
        <a:bodyPr/>
        <a:lstStyle/>
        <a:p>
          <a:pPr rtl="1"/>
          <a:endParaRPr lang="fa-IR"/>
        </a:p>
      </dgm:t>
    </dgm:pt>
    <dgm:pt modelId="{AB38896E-13EC-45EC-B018-5301495701AC}" type="pres">
      <dgm:prSet presAssocID="{908932D1-2FAF-45B5-AC57-0D06F96B5160}" presName="linearFlow" presStyleCnt="0">
        <dgm:presLayoutVars>
          <dgm:dir/>
          <dgm:animLvl val="lvl"/>
          <dgm:resizeHandles val="exact"/>
        </dgm:presLayoutVars>
      </dgm:prSet>
      <dgm:spPr/>
      <dgm:t>
        <a:bodyPr/>
        <a:lstStyle/>
        <a:p>
          <a:pPr rtl="1"/>
          <a:endParaRPr lang="fa-IR"/>
        </a:p>
      </dgm:t>
    </dgm:pt>
    <dgm:pt modelId="{64713659-79EE-42E4-A0DC-DF3143369EF6}" type="pres">
      <dgm:prSet presAssocID="{9BFE185C-5A36-432B-8A6C-F59F279FA7C4}" presName="composite" presStyleCnt="0"/>
      <dgm:spPr/>
    </dgm:pt>
    <dgm:pt modelId="{A8BA2913-1517-4CBF-95DD-9F88D824EEAA}" type="pres">
      <dgm:prSet presAssocID="{9BFE185C-5A36-432B-8A6C-F59F279FA7C4}" presName="parentText" presStyleLbl="alignNode1" presStyleIdx="0" presStyleCnt="3">
        <dgm:presLayoutVars>
          <dgm:chMax val="1"/>
          <dgm:bulletEnabled val="1"/>
        </dgm:presLayoutVars>
      </dgm:prSet>
      <dgm:spPr/>
      <dgm:t>
        <a:bodyPr/>
        <a:lstStyle/>
        <a:p>
          <a:pPr rtl="1"/>
          <a:endParaRPr lang="fa-IR"/>
        </a:p>
      </dgm:t>
    </dgm:pt>
    <dgm:pt modelId="{8166FE25-CF1A-4E07-BEFD-83F56FC91482}" type="pres">
      <dgm:prSet presAssocID="{9BFE185C-5A36-432B-8A6C-F59F279FA7C4}" presName="descendantText" presStyleLbl="alignAcc1" presStyleIdx="0" presStyleCnt="3">
        <dgm:presLayoutVars>
          <dgm:bulletEnabled val="1"/>
        </dgm:presLayoutVars>
      </dgm:prSet>
      <dgm:spPr/>
      <dgm:t>
        <a:bodyPr/>
        <a:lstStyle/>
        <a:p>
          <a:pPr rtl="1"/>
          <a:endParaRPr lang="fa-IR"/>
        </a:p>
      </dgm:t>
    </dgm:pt>
    <dgm:pt modelId="{683B865D-9764-4B16-9FCA-D29D3A808CD1}" type="pres">
      <dgm:prSet presAssocID="{C5590195-13F9-4A1C-A2A2-743F26FA1445}" presName="sp" presStyleCnt="0"/>
      <dgm:spPr/>
    </dgm:pt>
    <dgm:pt modelId="{EAF90094-428E-4747-A911-9B82FE012977}" type="pres">
      <dgm:prSet presAssocID="{831DFA5F-54BF-4B6D-B3DA-BCFEDB17EF50}" presName="composite" presStyleCnt="0"/>
      <dgm:spPr/>
    </dgm:pt>
    <dgm:pt modelId="{946ED1C7-DE26-4EF8-A653-6C95E5D99824}" type="pres">
      <dgm:prSet presAssocID="{831DFA5F-54BF-4B6D-B3DA-BCFEDB17EF50}" presName="parentText" presStyleLbl="alignNode1" presStyleIdx="1" presStyleCnt="3">
        <dgm:presLayoutVars>
          <dgm:chMax val="1"/>
          <dgm:bulletEnabled val="1"/>
        </dgm:presLayoutVars>
      </dgm:prSet>
      <dgm:spPr/>
      <dgm:t>
        <a:bodyPr/>
        <a:lstStyle/>
        <a:p>
          <a:pPr rtl="1"/>
          <a:endParaRPr lang="fa-IR"/>
        </a:p>
      </dgm:t>
    </dgm:pt>
    <dgm:pt modelId="{58B3E33E-6066-480E-87FB-7EA000C3D191}" type="pres">
      <dgm:prSet presAssocID="{831DFA5F-54BF-4B6D-B3DA-BCFEDB17EF50}" presName="descendantText" presStyleLbl="alignAcc1" presStyleIdx="1" presStyleCnt="3">
        <dgm:presLayoutVars>
          <dgm:bulletEnabled val="1"/>
        </dgm:presLayoutVars>
      </dgm:prSet>
      <dgm:spPr/>
      <dgm:t>
        <a:bodyPr/>
        <a:lstStyle/>
        <a:p>
          <a:pPr rtl="1"/>
          <a:endParaRPr lang="fa-IR"/>
        </a:p>
      </dgm:t>
    </dgm:pt>
    <dgm:pt modelId="{293B0EFB-5706-48B6-8A5B-99E9FE1A2418}" type="pres">
      <dgm:prSet presAssocID="{AB5EB527-8BD9-4B16-85EF-E3F36FF637BE}" presName="sp" presStyleCnt="0"/>
      <dgm:spPr/>
    </dgm:pt>
    <dgm:pt modelId="{210F3AC0-974A-42B9-86B3-293675651376}" type="pres">
      <dgm:prSet presAssocID="{4159FDB9-8B91-4271-87AA-C1B9AB107702}" presName="composite" presStyleCnt="0"/>
      <dgm:spPr/>
    </dgm:pt>
    <dgm:pt modelId="{EE6E45A9-251A-49F6-81A7-408E99F4A68A}" type="pres">
      <dgm:prSet presAssocID="{4159FDB9-8B91-4271-87AA-C1B9AB107702}" presName="parentText" presStyleLbl="alignNode1" presStyleIdx="2" presStyleCnt="3">
        <dgm:presLayoutVars>
          <dgm:chMax val="1"/>
          <dgm:bulletEnabled val="1"/>
        </dgm:presLayoutVars>
      </dgm:prSet>
      <dgm:spPr/>
      <dgm:t>
        <a:bodyPr/>
        <a:lstStyle/>
        <a:p>
          <a:pPr rtl="1"/>
          <a:endParaRPr lang="fa-IR"/>
        </a:p>
      </dgm:t>
    </dgm:pt>
    <dgm:pt modelId="{F49991DB-C185-43AE-B5A7-D61EDA20A558}" type="pres">
      <dgm:prSet presAssocID="{4159FDB9-8B91-4271-87AA-C1B9AB107702}" presName="descendantText" presStyleLbl="alignAcc1" presStyleIdx="2" presStyleCnt="3" custLinFactNeighborY="3417">
        <dgm:presLayoutVars>
          <dgm:bulletEnabled val="1"/>
        </dgm:presLayoutVars>
      </dgm:prSet>
      <dgm:spPr/>
      <dgm:t>
        <a:bodyPr/>
        <a:lstStyle/>
        <a:p>
          <a:pPr rtl="1"/>
          <a:endParaRPr lang="fa-IR"/>
        </a:p>
      </dgm:t>
    </dgm:pt>
  </dgm:ptLst>
  <dgm:cxnLst>
    <dgm:cxn modelId="{DBC5B957-16A7-4D98-BED1-3C687ACE2D83}" type="presOf" srcId="{531629B8-30BF-40F5-AF10-440F4EB34D83}" destId="{58B3E33E-6066-480E-87FB-7EA000C3D191}" srcOrd="0" destOrd="1" presId="urn:microsoft.com/office/officeart/2005/8/layout/chevron2"/>
    <dgm:cxn modelId="{84D8928D-61DA-42D4-9446-D8BFE29D929C}" type="presOf" srcId="{908932D1-2FAF-45B5-AC57-0D06F96B5160}" destId="{AB38896E-13EC-45EC-B018-5301495701AC}" srcOrd="0" destOrd="0" presId="urn:microsoft.com/office/officeart/2005/8/layout/chevron2"/>
    <dgm:cxn modelId="{E8B61D1B-8F12-4C84-AF9C-E38F4CB6447F}" type="presOf" srcId="{03F554E2-21CE-41EE-B446-1AF2A3EDBC0C}" destId="{F49991DB-C185-43AE-B5A7-D61EDA20A558}" srcOrd="0" destOrd="1" presId="urn:microsoft.com/office/officeart/2005/8/layout/chevron2"/>
    <dgm:cxn modelId="{950AA00D-F877-4A71-BD15-E3470182C6ED}" srcId="{4159FDB9-8B91-4271-87AA-C1B9AB107702}" destId="{03F554E2-21CE-41EE-B446-1AF2A3EDBC0C}" srcOrd="1" destOrd="0" parTransId="{B79F74F2-8544-47DA-B553-A47355CC42D1}" sibTransId="{8F0B191F-0DD9-4460-8ED2-73B205FC520D}"/>
    <dgm:cxn modelId="{AEE8BEF8-2355-4D5C-B3A5-BCDA33BC5DDF}" srcId="{908932D1-2FAF-45B5-AC57-0D06F96B5160}" destId="{4159FDB9-8B91-4271-87AA-C1B9AB107702}" srcOrd="2" destOrd="0" parTransId="{0F1FF863-1E63-4FD5-B648-DEAA6230277F}" sibTransId="{C8C12321-9A3C-4B29-A58A-D2327951AD7A}"/>
    <dgm:cxn modelId="{69EFBEE5-6574-4DC1-973F-F470599035FB}" type="presOf" srcId="{4159FDB9-8B91-4271-87AA-C1B9AB107702}" destId="{EE6E45A9-251A-49F6-81A7-408E99F4A68A}" srcOrd="0" destOrd="0" presId="urn:microsoft.com/office/officeart/2005/8/layout/chevron2"/>
    <dgm:cxn modelId="{0E457A2F-F241-4DC4-BEB5-D8CE59981E23}" srcId="{908932D1-2FAF-45B5-AC57-0D06F96B5160}" destId="{831DFA5F-54BF-4B6D-B3DA-BCFEDB17EF50}" srcOrd="1" destOrd="0" parTransId="{D83AC766-FC81-408F-953F-F8335AB27D3A}" sibTransId="{AB5EB527-8BD9-4B16-85EF-E3F36FF637BE}"/>
    <dgm:cxn modelId="{24FB378F-B527-4C15-B99B-50CF541AD7D9}" type="presOf" srcId="{7C272322-584B-4FF6-AA6D-C021CB83292C}" destId="{58B3E33E-6066-480E-87FB-7EA000C3D191}" srcOrd="0" destOrd="0" presId="urn:microsoft.com/office/officeart/2005/8/layout/chevron2"/>
    <dgm:cxn modelId="{76CD3F36-1090-4D55-ACC6-863534DD81EC}" srcId="{831DFA5F-54BF-4B6D-B3DA-BCFEDB17EF50}" destId="{7C272322-584B-4FF6-AA6D-C021CB83292C}" srcOrd="0" destOrd="0" parTransId="{685CE4DF-BD89-4089-9ACA-DE76E641B1BD}" sibTransId="{C252A6DC-F6AC-496F-8FC5-750283BC83FF}"/>
    <dgm:cxn modelId="{9D005B53-0BE5-4A7C-B853-E18232C15D78}" srcId="{908932D1-2FAF-45B5-AC57-0D06F96B5160}" destId="{9BFE185C-5A36-432B-8A6C-F59F279FA7C4}" srcOrd="0" destOrd="0" parTransId="{28272556-5CC2-416D-A6ED-3F59719B6770}" sibTransId="{C5590195-13F9-4A1C-A2A2-743F26FA1445}"/>
    <dgm:cxn modelId="{75FB7510-C31C-420B-81B3-54C5B1B6F097}" type="presOf" srcId="{9BFE185C-5A36-432B-8A6C-F59F279FA7C4}" destId="{A8BA2913-1517-4CBF-95DD-9F88D824EEAA}" srcOrd="0" destOrd="0" presId="urn:microsoft.com/office/officeart/2005/8/layout/chevron2"/>
    <dgm:cxn modelId="{839511A7-7B53-4F1F-B98F-5E7F5E57DBA2}" srcId="{9BFE185C-5A36-432B-8A6C-F59F279FA7C4}" destId="{4C9C77E2-406A-4CA1-A601-849A70DF0A54}" srcOrd="0" destOrd="0" parTransId="{4F355362-5938-4CA2-AD5F-2168410F252A}" sibTransId="{783E6AEC-0818-4DD3-8E76-F0FBBD636364}"/>
    <dgm:cxn modelId="{D84ED91B-F027-45B4-9042-EF28163114C0}" type="presOf" srcId="{4C9C77E2-406A-4CA1-A601-849A70DF0A54}" destId="{8166FE25-CF1A-4E07-BEFD-83F56FC91482}" srcOrd="0" destOrd="0" presId="urn:microsoft.com/office/officeart/2005/8/layout/chevron2"/>
    <dgm:cxn modelId="{F2324792-1859-4CC5-9F0E-721E12A82EB6}" srcId="{4159FDB9-8B91-4271-87AA-C1B9AB107702}" destId="{D3BBB0CC-4155-453E-9865-6CB704CBC614}" srcOrd="0" destOrd="0" parTransId="{B48AFD18-CC71-4672-8993-18D6AC271BD7}" sibTransId="{D474509A-921C-4F8F-A122-891EF60E354C}"/>
    <dgm:cxn modelId="{1CBF9836-2F72-4CF2-986E-41F7C41A1EE7}" type="presOf" srcId="{831DFA5F-54BF-4B6D-B3DA-BCFEDB17EF50}" destId="{946ED1C7-DE26-4EF8-A653-6C95E5D99824}" srcOrd="0" destOrd="0" presId="urn:microsoft.com/office/officeart/2005/8/layout/chevron2"/>
    <dgm:cxn modelId="{D6B32CB1-CE75-48F3-B684-3B3D75C79043}" srcId="{831DFA5F-54BF-4B6D-B3DA-BCFEDB17EF50}" destId="{531629B8-30BF-40F5-AF10-440F4EB34D83}" srcOrd="1" destOrd="0" parTransId="{56AB79E1-9FFC-4A2D-9CEB-DE06CDF4E820}" sibTransId="{67C0F85A-1B25-4457-B2BD-000B75803CB9}"/>
    <dgm:cxn modelId="{06AD4201-9E97-4C95-BA7F-8AC496A084D7}" type="presOf" srcId="{D3BBB0CC-4155-453E-9865-6CB704CBC614}" destId="{F49991DB-C185-43AE-B5A7-D61EDA20A558}" srcOrd="0" destOrd="0" presId="urn:microsoft.com/office/officeart/2005/8/layout/chevron2"/>
    <dgm:cxn modelId="{B05368D6-4368-48FB-8309-261574ED932F}" type="presParOf" srcId="{AB38896E-13EC-45EC-B018-5301495701AC}" destId="{64713659-79EE-42E4-A0DC-DF3143369EF6}" srcOrd="0" destOrd="0" presId="urn:microsoft.com/office/officeart/2005/8/layout/chevron2"/>
    <dgm:cxn modelId="{1D38E309-BC2F-444E-A360-9917D9C627B4}" type="presParOf" srcId="{64713659-79EE-42E4-A0DC-DF3143369EF6}" destId="{A8BA2913-1517-4CBF-95DD-9F88D824EEAA}" srcOrd="0" destOrd="0" presId="urn:microsoft.com/office/officeart/2005/8/layout/chevron2"/>
    <dgm:cxn modelId="{314F0C15-3350-4D58-9EB2-967CA5DECB64}" type="presParOf" srcId="{64713659-79EE-42E4-A0DC-DF3143369EF6}" destId="{8166FE25-CF1A-4E07-BEFD-83F56FC91482}" srcOrd="1" destOrd="0" presId="urn:microsoft.com/office/officeart/2005/8/layout/chevron2"/>
    <dgm:cxn modelId="{37EE4B02-775E-4920-A761-16DBB9786994}" type="presParOf" srcId="{AB38896E-13EC-45EC-B018-5301495701AC}" destId="{683B865D-9764-4B16-9FCA-D29D3A808CD1}" srcOrd="1" destOrd="0" presId="urn:microsoft.com/office/officeart/2005/8/layout/chevron2"/>
    <dgm:cxn modelId="{FA9E0020-4DA5-4403-A526-F73020F6530F}" type="presParOf" srcId="{AB38896E-13EC-45EC-B018-5301495701AC}" destId="{EAF90094-428E-4747-A911-9B82FE012977}" srcOrd="2" destOrd="0" presId="urn:microsoft.com/office/officeart/2005/8/layout/chevron2"/>
    <dgm:cxn modelId="{BBF943FB-B7DB-40F3-88D9-E3253331595E}" type="presParOf" srcId="{EAF90094-428E-4747-A911-9B82FE012977}" destId="{946ED1C7-DE26-4EF8-A653-6C95E5D99824}" srcOrd="0" destOrd="0" presId="urn:microsoft.com/office/officeart/2005/8/layout/chevron2"/>
    <dgm:cxn modelId="{831446F3-4EE5-4A73-8226-904EA6C3D977}" type="presParOf" srcId="{EAF90094-428E-4747-A911-9B82FE012977}" destId="{58B3E33E-6066-480E-87FB-7EA000C3D191}" srcOrd="1" destOrd="0" presId="urn:microsoft.com/office/officeart/2005/8/layout/chevron2"/>
    <dgm:cxn modelId="{BE3B8F47-9D5F-4C7A-9B65-B2EA97D4AC15}" type="presParOf" srcId="{AB38896E-13EC-45EC-B018-5301495701AC}" destId="{293B0EFB-5706-48B6-8A5B-99E9FE1A2418}" srcOrd="3" destOrd="0" presId="urn:microsoft.com/office/officeart/2005/8/layout/chevron2"/>
    <dgm:cxn modelId="{1AAC73F6-697D-477F-980D-1A583267754D}" type="presParOf" srcId="{AB38896E-13EC-45EC-B018-5301495701AC}" destId="{210F3AC0-974A-42B9-86B3-293675651376}" srcOrd="4" destOrd="0" presId="urn:microsoft.com/office/officeart/2005/8/layout/chevron2"/>
    <dgm:cxn modelId="{48FF31B3-E402-452E-B39B-B6A80FE5340A}" type="presParOf" srcId="{210F3AC0-974A-42B9-86B3-293675651376}" destId="{EE6E45A9-251A-49F6-81A7-408E99F4A68A}" srcOrd="0" destOrd="0" presId="urn:microsoft.com/office/officeart/2005/8/layout/chevron2"/>
    <dgm:cxn modelId="{EBBF8905-B5D9-42E3-80FB-E727488EDBF7}" type="presParOf" srcId="{210F3AC0-974A-42B9-86B3-293675651376}" destId="{F49991DB-C185-43AE-B5A7-D61EDA20A5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B49093B-310C-4FFD-8456-E21787FFD666}" type="doc">
      <dgm:prSet loTypeId="urn:microsoft.com/office/officeart/2005/8/layout/vList2" loCatId="list" qsTypeId="urn:microsoft.com/office/officeart/2005/8/quickstyle/simple5" qsCatId="simple" csTypeId="urn:microsoft.com/office/officeart/2005/8/colors/colorful2" csCatId="colorful" phldr="1"/>
      <dgm:spPr/>
      <dgm:t>
        <a:bodyPr/>
        <a:lstStyle/>
        <a:p>
          <a:pPr rtl="1"/>
          <a:endParaRPr lang="fa-IR"/>
        </a:p>
      </dgm:t>
    </dgm:pt>
    <dgm:pt modelId="{2BBF7D72-55AB-4514-B3B5-1680E704AF37}">
      <dgm:prSet custT="1">
        <dgm:style>
          <a:lnRef idx="3">
            <a:schemeClr val="lt1"/>
          </a:lnRef>
          <a:fillRef idx="1">
            <a:schemeClr val="accent2"/>
          </a:fillRef>
          <a:effectRef idx="1">
            <a:schemeClr val="accent2"/>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sz="1600" b="1" i="0" baseline="0" dirty="0" smtClean="0"/>
            <a:t>" رسيد " يك سند پشتيبان است كه شرايط و قواعد مربوط به نحوه قرارداد را شرح مي دهد . </a:t>
          </a:r>
          <a:endParaRPr lang="en-US" sz="1600" b="0" i="0" baseline="0" dirty="0"/>
        </a:p>
      </dgm:t>
    </dgm:pt>
    <dgm:pt modelId="{A14C3930-8858-461E-B321-746A44E67878}" type="parTrans" cxnId="{FD2900AA-8020-4295-8A0D-85EBD8CD6DCC}">
      <dgm:prSet/>
      <dgm:spPr/>
      <dgm:t>
        <a:bodyPr/>
        <a:lstStyle/>
        <a:p>
          <a:pPr rtl="1"/>
          <a:endParaRPr lang="fa-IR"/>
        </a:p>
      </dgm:t>
    </dgm:pt>
    <dgm:pt modelId="{44DEC12A-D040-4118-B558-BEAC169850A6}" type="sibTrans" cxnId="{FD2900AA-8020-4295-8A0D-85EBD8CD6DCC}">
      <dgm:prSet/>
      <dgm:spPr/>
      <dgm:t>
        <a:bodyPr/>
        <a:lstStyle/>
        <a:p>
          <a:pPr rtl="1"/>
          <a:endParaRPr lang="fa-IR"/>
        </a:p>
      </dgm:t>
    </dgm:pt>
    <dgm:pt modelId="{35C3187C-9250-4B57-9106-9F3D2752960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b="1" i="0" baseline="0" dirty="0" smtClean="0"/>
            <a:t>هتل هاي داراي سيستم دستي يا نيمه خودكار براي ارسال اطلاعات از مراكز دور افتاده در آمد به پذيره از رسيدها استفاده مي كنند " رسيد " يك سند پشتيبان است و جايگزين سند مرجع تهيه شده در لحظه خريد نمي شود . انواع رايج رسيدها عبارتند از " رسيد هاي تخفيف ، رسيد هاي انتقالي و رسيدهاي مخارج " مي باشند طي روند حسابرسي شب ،رسيدها كمك مي كنند تا اطمينان حاصل شود كه تمام هزينه هاي انجام شده به منظور تسويه حساب به درستي كنتـرل شده اند . هتل هاي مجهز به سيستم تمام خودكار ممكن است به رسيدهاي كمتري يا در بعضي موارد به هيچ رسيدي نياز داشته باشند . اين امر به اين خاطر است كه مراكز فاصله دار  درآمــد مي توانند به طور الكتريكي با سيستم كامپيوتري پذيره ارتباط داشته باشند و به اين ترتيب ضرورت مستندسازي پشتيبان را كاهش دهند . در سيستم هاي دستي و نيمه خودكار فيش رك اطلاعات ممكن است تهيه شود تا اپراتورهاي مركز تلفن و كاركنان خدمات ميهمان بتوانند بسرعت وضعيت ميهمان خاصي را در هتل مشخص كنند .</a:t>
          </a:r>
          <a:endParaRPr lang="en-US" b="0" i="0" baseline="0" dirty="0"/>
        </a:p>
      </dgm:t>
    </dgm:pt>
    <dgm:pt modelId="{0C0E2825-F99D-4FF8-AAA7-73590198366E}" type="parTrans" cxnId="{0252EC86-2C07-4E99-BFB6-78C6EDC9F44D}">
      <dgm:prSet/>
      <dgm:spPr/>
      <dgm:t>
        <a:bodyPr/>
        <a:lstStyle/>
        <a:p>
          <a:pPr rtl="1"/>
          <a:endParaRPr lang="fa-IR"/>
        </a:p>
      </dgm:t>
    </dgm:pt>
    <dgm:pt modelId="{A0D333D7-A714-4FDF-8F4D-DED95311E1E0}" type="sibTrans" cxnId="{0252EC86-2C07-4E99-BFB6-78C6EDC9F44D}">
      <dgm:prSet/>
      <dgm:spPr/>
      <dgm:t>
        <a:bodyPr/>
        <a:lstStyle/>
        <a:p>
          <a:pPr rtl="1"/>
          <a:endParaRPr lang="fa-IR"/>
        </a:p>
      </dgm:t>
    </dgm:pt>
    <dgm:pt modelId="{E6263D61-CF08-4B12-8423-F699226C4FA2}">
      <dgm:prSet/>
      <dgm:spPr>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dgm:spPr>
      <dgm:t>
        <a:bodyPr/>
        <a:lstStyle/>
        <a:p>
          <a:pPr rtl="1"/>
          <a:r>
            <a:rPr lang="fa-IR" b="1" i="0" baseline="0" dirty="0" smtClean="0"/>
            <a:t>وقتي تماس گيرنده اي مي خواهد تا با ميهماني تماس بگيرد اپراتور مركز تلفن ميتواند رك اطلاعات بر اساس الفبا را به جهت تعيين شماره اتاق ميهمان جستجو و ارتباط را برقرار كند . در سيستم هاي تمام خودكار پذيره ، ترمينال هاي كامپيوتري جايگزين رك هاي سنتي اطلاعـــات مي شوند و به اين ترتيب ضرورت وجود رك هاي اطلاعات حذف مي شود . مي توان اين ترمينال ها را براي دسترسي سريع به گزارش ميهمان و نمايش اطلاعات جامع موجود در آن به كار برد چون مي توان آنها را به صورت الكترونيكي مرتبط نمود لذا تجهيزات الكترونيكي ديگري نظير ترمينال هاي بخش فروش و مركز تلفن نيز مي توانند اطلاعات مربوط به ميهمان را ارائـــه و به شراكت گذارند .</a:t>
          </a:r>
          <a:endParaRPr lang="fa-IR" b="0" i="0" baseline="0" dirty="0"/>
        </a:p>
      </dgm:t>
    </dgm:pt>
    <dgm:pt modelId="{2C62CA5E-0B75-47D4-B4F7-2CB1AC28592A}" type="parTrans" cxnId="{EB6851AF-F0F9-4E24-9F30-5E054F9EDFD5}">
      <dgm:prSet/>
      <dgm:spPr/>
      <dgm:t>
        <a:bodyPr/>
        <a:lstStyle/>
        <a:p>
          <a:pPr rtl="1"/>
          <a:endParaRPr lang="fa-IR"/>
        </a:p>
      </dgm:t>
    </dgm:pt>
    <dgm:pt modelId="{8EF96BC4-C3FB-44D3-8CD2-21932EFBC12D}" type="sibTrans" cxnId="{EB6851AF-F0F9-4E24-9F30-5E054F9EDFD5}">
      <dgm:prSet/>
      <dgm:spPr/>
      <dgm:t>
        <a:bodyPr/>
        <a:lstStyle/>
        <a:p>
          <a:pPr rtl="1"/>
          <a:endParaRPr lang="fa-IR"/>
        </a:p>
      </dgm:t>
    </dgm:pt>
    <dgm:pt modelId="{CD669EF0-F4B3-4EFB-A051-3B4D103F428D}" type="pres">
      <dgm:prSet presAssocID="{2B49093B-310C-4FFD-8456-E21787FFD666}" presName="linear" presStyleCnt="0">
        <dgm:presLayoutVars>
          <dgm:animLvl val="lvl"/>
          <dgm:resizeHandles val="exact"/>
        </dgm:presLayoutVars>
      </dgm:prSet>
      <dgm:spPr/>
      <dgm:t>
        <a:bodyPr/>
        <a:lstStyle/>
        <a:p>
          <a:pPr rtl="1"/>
          <a:endParaRPr lang="fa-IR"/>
        </a:p>
      </dgm:t>
    </dgm:pt>
    <dgm:pt modelId="{46CC4462-32AB-4457-BDA9-1994E06C23EA}" type="pres">
      <dgm:prSet presAssocID="{2BBF7D72-55AB-4514-B3B5-1680E704AF37}" presName="parentText" presStyleLbl="node1" presStyleIdx="0" presStyleCnt="3">
        <dgm:presLayoutVars>
          <dgm:chMax val="0"/>
          <dgm:bulletEnabled val="1"/>
        </dgm:presLayoutVars>
      </dgm:prSet>
      <dgm:spPr/>
      <dgm:t>
        <a:bodyPr/>
        <a:lstStyle/>
        <a:p>
          <a:pPr rtl="1"/>
          <a:endParaRPr lang="fa-IR"/>
        </a:p>
      </dgm:t>
    </dgm:pt>
    <dgm:pt modelId="{A318D16D-0804-403D-A27E-61FF43617D86}" type="pres">
      <dgm:prSet presAssocID="{44DEC12A-D040-4118-B558-BEAC169850A6}" presName="spacer" presStyleCnt="0"/>
      <dgm:spPr/>
    </dgm:pt>
    <dgm:pt modelId="{1FD196FB-94D9-487D-B6A0-A4C41DCF8575}" type="pres">
      <dgm:prSet presAssocID="{35C3187C-9250-4B57-9106-9F3D27529606}" presName="parentText" presStyleLbl="node1" presStyleIdx="1" presStyleCnt="3">
        <dgm:presLayoutVars>
          <dgm:chMax val="0"/>
          <dgm:bulletEnabled val="1"/>
        </dgm:presLayoutVars>
      </dgm:prSet>
      <dgm:spPr/>
      <dgm:t>
        <a:bodyPr/>
        <a:lstStyle/>
        <a:p>
          <a:pPr rtl="1"/>
          <a:endParaRPr lang="fa-IR"/>
        </a:p>
      </dgm:t>
    </dgm:pt>
    <dgm:pt modelId="{BD515F9F-8D5E-487D-B55E-AF2871B1E376}" type="pres">
      <dgm:prSet presAssocID="{A0D333D7-A714-4FDF-8F4D-DED95311E1E0}" presName="spacer" presStyleCnt="0"/>
      <dgm:spPr/>
    </dgm:pt>
    <dgm:pt modelId="{BE1DA1BA-B7F3-4C6B-8D9E-45659A416AAE}" type="pres">
      <dgm:prSet presAssocID="{E6263D61-CF08-4B12-8423-F699226C4FA2}" presName="parentText" presStyleLbl="node1" presStyleIdx="2" presStyleCnt="3">
        <dgm:presLayoutVars>
          <dgm:chMax val="0"/>
          <dgm:bulletEnabled val="1"/>
        </dgm:presLayoutVars>
      </dgm:prSet>
      <dgm:spPr/>
      <dgm:t>
        <a:bodyPr/>
        <a:lstStyle/>
        <a:p>
          <a:pPr rtl="1"/>
          <a:endParaRPr lang="fa-IR"/>
        </a:p>
      </dgm:t>
    </dgm:pt>
  </dgm:ptLst>
  <dgm:cxnLst>
    <dgm:cxn modelId="{0252EC86-2C07-4E99-BFB6-78C6EDC9F44D}" srcId="{2B49093B-310C-4FFD-8456-E21787FFD666}" destId="{35C3187C-9250-4B57-9106-9F3D27529606}" srcOrd="1" destOrd="0" parTransId="{0C0E2825-F99D-4FF8-AAA7-73590198366E}" sibTransId="{A0D333D7-A714-4FDF-8F4D-DED95311E1E0}"/>
    <dgm:cxn modelId="{7B2A7C85-2E58-4C12-97FF-799E513CCCED}" type="presOf" srcId="{2B49093B-310C-4FFD-8456-E21787FFD666}" destId="{CD669EF0-F4B3-4EFB-A051-3B4D103F428D}" srcOrd="0" destOrd="0" presId="urn:microsoft.com/office/officeart/2005/8/layout/vList2"/>
    <dgm:cxn modelId="{D968EB86-2C16-45B7-8A5F-F80F12CE02E7}" type="presOf" srcId="{2BBF7D72-55AB-4514-B3B5-1680E704AF37}" destId="{46CC4462-32AB-4457-BDA9-1994E06C23EA}" srcOrd="0" destOrd="0" presId="urn:microsoft.com/office/officeart/2005/8/layout/vList2"/>
    <dgm:cxn modelId="{942CCDA8-FDAC-45F2-A0A1-A5ACED71B721}" type="presOf" srcId="{E6263D61-CF08-4B12-8423-F699226C4FA2}" destId="{BE1DA1BA-B7F3-4C6B-8D9E-45659A416AAE}" srcOrd="0" destOrd="0" presId="urn:microsoft.com/office/officeart/2005/8/layout/vList2"/>
    <dgm:cxn modelId="{5ABE98AB-BB27-4473-A6CF-6ABDABA004D0}" type="presOf" srcId="{35C3187C-9250-4B57-9106-9F3D27529606}" destId="{1FD196FB-94D9-487D-B6A0-A4C41DCF8575}" srcOrd="0" destOrd="0" presId="urn:microsoft.com/office/officeart/2005/8/layout/vList2"/>
    <dgm:cxn modelId="{FD2900AA-8020-4295-8A0D-85EBD8CD6DCC}" srcId="{2B49093B-310C-4FFD-8456-E21787FFD666}" destId="{2BBF7D72-55AB-4514-B3B5-1680E704AF37}" srcOrd="0" destOrd="0" parTransId="{A14C3930-8858-461E-B321-746A44E67878}" sibTransId="{44DEC12A-D040-4118-B558-BEAC169850A6}"/>
    <dgm:cxn modelId="{EB6851AF-F0F9-4E24-9F30-5E054F9EDFD5}" srcId="{2B49093B-310C-4FFD-8456-E21787FFD666}" destId="{E6263D61-CF08-4B12-8423-F699226C4FA2}" srcOrd="2" destOrd="0" parTransId="{2C62CA5E-0B75-47D4-B4F7-2CB1AC28592A}" sibTransId="{8EF96BC4-C3FB-44D3-8CD2-21932EFBC12D}"/>
    <dgm:cxn modelId="{5522E5DE-7599-4A2A-81C0-42EA2030E741}" type="presParOf" srcId="{CD669EF0-F4B3-4EFB-A051-3B4D103F428D}" destId="{46CC4462-32AB-4457-BDA9-1994E06C23EA}" srcOrd="0" destOrd="0" presId="urn:microsoft.com/office/officeart/2005/8/layout/vList2"/>
    <dgm:cxn modelId="{19DEF693-F1E8-41D5-A5E2-C5F1C9444AE6}" type="presParOf" srcId="{CD669EF0-F4B3-4EFB-A051-3B4D103F428D}" destId="{A318D16D-0804-403D-A27E-61FF43617D86}" srcOrd="1" destOrd="0" presId="urn:microsoft.com/office/officeart/2005/8/layout/vList2"/>
    <dgm:cxn modelId="{2CB1624C-64A1-4BB6-90DA-661C712A008A}" type="presParOf" srcId="{CD669EF0-F4B3-4EFB-A051-3B4D103F428D}" destId="{1FD196FB-94D9-487D-B6A0-A4C41DCF8575}" srcOrd="2" destOrd="0" presId="urn:microsoft.com/office/officeart/2005/8/layout/vList2"/>
    <dgm:cxn modelId="{7217A8FA-5707-42D5-9DFC-284E8E1B5C69}" type="presParOf" srcId="{CD669EF0-F4B3-4EFB-A051-3B4D103F428D}" destId="{BD515F9F-8D5E-487D-B55E-AF2871B1E376}" srcOrd="3" destOrd="0" presId="urn:microsoft.com/office/officeart/2005/8/layout/vList2"/>
    <dgm:cxn modelId="{6F11B702-06AE-456A-9660-DCE604E05189}" type="presParOf" srcId="{CD669EF0-F4B3-4EFB-A051-3B4D103F428D}" destId="{BE1DA1BA-B7F3-4C6B-8D9E-45659A416A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8898340-1BCB-4DBD-8408-10C729FC828A}" type="doc">
      <dgm:prSet loTypeId="urn:microsoft.com/office/officeart/2005/8/layout/hList7" loCatId="list" qsTypeId="urn:microsoft.com/office/officeart/2005/8/quickstyle/simple1" qsCatId="simple" csTypeId="urn:microsoft.com/office/officeart/2005/8/colors/accent1_2" csCatId="accent1" phldr="1"/>
      <dgm:spPr/>
      <dgm:t>
        <a:bodyPr/>
        <a:lstStyle/>
        <a:p>
          <a:pPr rtl="1"/>
          <a:endParaRPr lang="fa-IR"/>
        </a:p>
      </dgm:t>
    </dgm:pt>
    <dgm:pt modelId="{7237FEDB-CC3F-4753-A800-2CC69F46703C}">
      <dgm:prSet custT="1">
        <dgm:style>
          <a:lnRef idx="1">
            <a:schemeClr val="accent6"/>
          </a:lnRef>
          <a:fillRef idx="2">
            <a:schemeClr val="accent6"/>
          </a:fillRef>
          <a:effectRef idx="1">
            <a:schemeClr val="accent6"/>
          </a:effectRef>
          <a:fontRef idx="minor">
            <a:schemeClr val="dk1"/>
          </a:fontRef>
        </dgm:style>
      </dgm:prSet>
      <dgm:spPr>
        <a:ln>
          <a:noFill/>
        </a:ln>
        <a:effectLst>
          <a:glow rad="2286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algn="ctr" rtl="1"/>
          <a:endParaRPr lang="fa-IR" sz="1600" b="1" i="0" baseline="0" dirty="0" smtClean="0"/>
        </a:p>
        <a:p>
          <a:pPr algn="ctr" rtl="1"/>
          <a:endParaRPr lang="fa-IR" sz="1600" b="1" i="0" baseline="0" dirty="0" smtClean="0"/>
        </a:p>
        <a:p>
          <a:pPr algn="r" rtl="1"/>
          <a:endParaRPr lang="fa-IR" sz="1600" b="1" i="0" baseline="0" dirty="0" smtClean="0"/>
        </a:p>
        <a:p>
          <a:pPr algn="r" rtl="1"/>
          <a:r>
            <a:rPr lang="fa-IR" sz="1600" b="1" i="0" baseline="0" dirty="0" smtClean="0"/>
            <a:t>اغلب مكان ميزهاي پذيرش به نحو بارزي در لابي هتل است . ارتفاع ميز پذيرش و پيشخوان آن تقريبا" ( </a:t>
          </a:r>
          <a:r>
            <a:rPr lang="fa-IR" sz="1600" b="1" i="0" baseline="0" dirty="0" smtClean="0">
              <a:solidFill>
                <a:srgbClr val="FF0000"/>
              </a:solidFill>
            </a:rPr>
            <a:t>سه و نيم پا و به طول دو و نيم پا ) </a:t>
          </a:r>
          <a:r>
            <a:rPr lang="fa-IR" sz="1600" b="1" i="0" baseline="0" dirty="0" smtClean="0"/>
            <a:t>است . طول اين ميز با توجه به تعداد اتاق هاي هتل ، كارهايي كه در ميز پذيرش انجام مي شود و طراحي فيزيكي لابي هتل مي تواند تغيير كند ممكن است علائمي در سطح يا بالاي ميز قرارداده شود تا ميهمانان را به مكان مناسب براي پذيرش ، صندوق ، تسويه حساب ، پيامها و اطلاعات وديگر سرويس هاي هدايت كنند . معمولا" طراحي ميز پذيرش فرم ها و تحهيزات پذيره را از ديد ميهمانان يا بازديدكنندگان ايستاده در جلوي ميز پذيرش پنهان مي كند چون بيشتر اطلاعات پذيره محرمانه و شخصي هستند .</a:t>
          </a:r>
        </a:p>
        <a:p>
          <a:pPr algn="r" rtl="1"/>
          <a:r>
            <a:rPr lang="fa-IR" sz="1600" b="1" i="0" baseline="0" dirty="0" smtClean="0"/>
            <a:t>بيشتر فعاليت هاي پذيره در ميز پذيرش صورت مي گيرد ميز پذيرش جايي است كه ميهمانان اسم خود را ثبت مي كنند ، درخواست خدمات و اطلاعات مي كنند ، شكايات را مطرح مي سازند و حسابهاي خود را تسويه مي نمايند .</a:t>
          </a:r>
          <a:endParaRPr lang="fa-IR" sz="1600" b="0" i="0" baseline="0" dirty="0"/>
        </a:p>
      </dgm:t>
    </dgm:pt>
    <dgm:pt modelId="{FC5FAD07-705C-480F-BCD9-581D6345A036}" type="parTrans" cxnId="{623763FC-17CB-472B-ADDF-33F05986E456}">
      <dgm:prSet/>
      <dgm:spPr/>
      <dgm:t>
        <a:bodyPr/>
        <a:lstStyle/>
        <a:p>
          <a:pPr rtl="1"/>
          <a:endParaRPr lang="fa-IR"/>
        </a:p>
      </dgm:t>
    </dgm:pt>
    <dgm:pt modelId="{4365AE09-93BA-4B59-A9C5-EA831E2033A1}" type="sibTrans" cxnId="{623763FC-17CB-472B-ADDF-33F05986E456}">
      <dgm:prSet/>
      <dgm:spPr/>
      <dgm:t>
        <a:bodyPr/>
        <a:lstStyle/>
        <a:p>
          <a:pPr rtl="1"/>
          <a:endParaRPr lang="fa-IR"/>
        </a:p>
      </dgm:t>
    </dgm:pt>
    <dgm:pt modelId="{2CEBE9FE-B06A-40E1-B8C2-11FD9B0BC3BA}" type="pres">
      <dgm:prSet presAssocID="{78898340-1BCB-4DBD-8408-10C729FC828A}" presName="Name0" presStyleCnt="0">
        <dgm:presLayoutVars>
          <dgm:dir/>
          <dgm:resizeHandles val="exact"/>
        </dgm:presLayoutVars>
      </dgm:prSet>
      <dgm:spPr/>
      <dgm:t>
        <a:bodyPr/>
        <a:lstStyle/>
        <a:p>
          <a:pPr rtl="1"/>
          <a:endParaRPr lang="fa-IR"/>
        </a:p>
      </dgm:t>
    </dgm:pt>
    <dgm:pt modelId="{A3C1C348-06AB-4AC3-A3D4-660ED635FAF0}" type="pres">
      <dgm:prSet presAssocID="{78898340-1BCB-4DBD-8408-10C729FC828A}" presName="fgShape" presStyleLbl="fgShp" presStyleIdx="0" presStyleCnt="1" custScaleY="25143" custLinFactNeighborX="337" custLinFactNeighborY="48286">
        <dgm:style>
          <a:lnRef idx="3">
            <a:schemeClr val="lt1"/>
          </a:lnRef>
          <a:fillRef idx="1">
            <a:schemeClr val="accent6"/>
          </a:fillRef>
          <a:effectRef idx="1">
            <a:schemeClr val="accent6"/>
          </a:effectRef>
          <a:fontRef idx="minor">
            <a:schemeClr val="lt1"/>
          </a:fontRef>
        </dgm:style>
      </dgm:prSet>
      <dgm:spPr/>
    </dgm:pt>
    <dgm:pt modelId="{DAA09247-A4F1-44D0-BB20-E27A07E32FF2}" type="pres">
      <dgm:prSet presAssocID="{78898340-1BCB-4DBD-8408-10C729FC828A}" presName="linComp" presStyleCnt="0"/>
      <dgm:spPr/>
    </dgm:pt>
    <dgm:pt modelId="{662712B2-3B21-45D7-9165-E10A446B27C2}" type="pres">
      <dgm:prSet presAssocID="{7237FEDB-CC3F-4753-A800-2CC69F46703C}" presName="compNode" presStyleCnt="0"/>
      <dgm:spPr/>
    </dgm:pt>
    <dgm:pt modelId="{E77DD545-B7AD-436F-A128-FBF892739E79}" type="pres">
      <dgm:prSet presAssocID="{7237FEDB-CC3F-4753-A800-2CC69F46703C}" presName="bkgdShape" presStyleLbl="node1" presStyleIdx="0" presStyleCnt="1"/>
      <dgm:spPr/>
      <dgm:t>
        <a:bodyPr/>
        <a:lstStyle/>
        <a:p>
          <a:pPr rtl="1"/>
          <a:endParaRPr lang="fa-IR"/>
        </a:p>
      </dgm:t>
    </dgm:pt>
    <dgm:pt modelId="{D79E2DAE-E135-40B9-B260-6A7E2094B211}" type="pres">
      <dgm:prSet presAssocID="{7237FEDB-CC3F-4753-A800-2CC69F46703C}" presName="nodeTx" presStyleLbl="node1" presStyleIdx="0" presStyleCnt="1">
        <dgm:presLayoutVars>
          <dgm:bulletEnabled val="1"/>
        </dgm:presLayoutVars>
      </dgm:prSet>
      <dgm:spPr/>
      <dgm:t>
        <a:bodyPr/>
        <a:lstStyle/>
        <a:p>
          <a:pPr rtl="1"/>
          <a:endParaRPr lang="fa-IR"/>
        </a:p>
      </dgm:t>
    </dgm:pt>
    <dgm:pt modelId="{88C43AC4-71D3-4870-8955-330F74A8D7E0}" type="pres">
      <dgm:prSet presAssocID="{7237FEDB-CC3F-4753-A800-2CC69F46703C}" presName="invisiNode" presStyleLbl="node1" presStyleIdx="0" presStyleCnt="1"/>
      <dgm:spPr/>
    </dgm:pt>
    <dgm:pt modelId="{DFFD0D2C-EF92-45AD-ABB2-2570547524F4}" type="pres">
      <dgm:prSet presAssocID="{7237FEDB-CC3F-4753-A800-2CC69F46703C}" presName="imagNode" presStyleLbl="fgImgPlace1" presStyleIdx="0" presStyleCnt="1" custScaleX="291720" custScaleY="138524"/>
      <dgm:spPr>
        <a:blipFill rotWithShape="0">
          <a:blip xmlns:r="http://schemas.openxmlformats.org/officeDocument/2006/relationships" r:embed="rId1"/>
          <a:stretch>
            <a:fillRect/>
          </a:stretch>
        </a:blipFill>
      </dgm:spPr>
    </dgm:pt>
  </dgm:ptLst>
  <dgm:cxnLst>
    <dgm:cxn modelId="{623763FC-17CB-472B-ADDF-33F05986E456}" srcId="{78898340-1BCB-4DBD-8408-10C729FC828A}" destId="{7237FEDB-CC3F-4753-A800-2CC69F46703C}" srcOrd="0" destOrd="0" parTransId="{FC5FAD07-705C-480F-BCD9-581D6345A036}" sibTransId="{4365AE09-93BA-4B59-A9C5-EA831E2033A1}"/>
    <dgm:cxn modelId="{79458CAB-5BD3-413C-853D-80412D0D6F95}" type="presOf" srcId="{78898340-1BCB-4DBD-8408-10C729FC828A}" destId="{2CEBE9FE-B06A-40E1-B8C2-11FD9B0BC3BA}" srcOrd="0" destOrd="0" presId="urn:microsoft.com/office/officeart/2005/8/layout/hList7"/>
    <dgm:cxn modelId="{13C77387-08D4-498C-9605-A60DD8BE751F}" type="presOf" srcId="{7237FEDB-CC3F-4753-A800-2CC69F46703C}" destId="{E77DD545-B7AD-436F-A128-FBF892739E79}" srcOrd="0" destOrd="0" presId="urn:microsoft.com/office/officeart/2005/8/layout/hList7"/>
    <dgm:cxn modelId="{84FE1E00-8FCA-49D5-9C45-67DB8BF842E3}" type="presOf" srcId="{7237FEDB-CC3F-4753-A800-2CC69F46703C}" destId="{D79E2DAE-E135-40B9-B260-6A7E2094B211}" srcOrd="1" destOrd="0" presId="urn:microsoft.com/office/officeart/2005/8/layout/hList7"/>
    <dgm:cxn modelId="{2C02BE58-61CA-4C87-A45B-64F009BE209E}" type="presParOf" srcId="{2CEBE9FE-B06A-40E1-B8C2-11FD9B0BC3BA}" destId="{A3C1C348-06AB-4AC3-A3D4-660ED635FAF0}" srcOrd="0" destOrd="0" presId="urn:microsoft.com/office/officeart/2005/8/layout/hList7"/>
    <dgm:cxn modelId="{3EAB71CE-B43B-4788-A3F1-AB728DBCBC45}" type="presParOf" srcId="{2CEBE9FE-B06A-40E1-B8C2-11FD9B0BC3BA}" destId="{DAA09247-A4F1-44D0-BB20-E27A07E32FF2}" srcOrd="1" destOrd="0" presId="urn:microsoft.com/office/officeart/2005/8/layout/hList7"/>
    <dgm:cxn modelId="{D29D37DD-16A9-4136-9B32-5289D6597D5E}" type="presParOf" srcId="{DAA09247-A4F1-44D0-BB20-E27A07E32FF2}" destId="{662712B2-3B21-45D7-9165-E10A446B27C2}" srcOrd="0" destOrd="0" presId="urn:microsoft.com/office/officeart/2005/8/layout/hList7"/>
    <dgm:cxn modelId="{AF2CF693-958C-4D43-9F82-951740F9D7FD}" type="presParOf" srcId="{662712B2-3B21-45D7-9165-E10A446B27C2}" destId="{E77DD545-B7AD-436F-A128-FBF892739E79}" srcOrd="0" destOrd="0" presId="urn:microsoft.com/office/officeart/2005/8/layout/hList7"/>
    <dgm:cxn modelId="{06501CDB-9C09-4D7C-95BC-5A59FB04EC26}" type="presParOf" srcId="{662712B2-3B21-45D7-9165-E10A446B27C2}" destId="{D79E2DAE-E135-40B9-B260-6A7E2094B211}" srcOrd="1" destOrd="0" presId="urn:microsoft.com/office/officeart/2005/8/layout/hList7"/>
    <dgm:cxn modelId="{BB60E433-45E2-4DA1-B94F-E9C2A3D5654E}" type="presParOf" srcId="{662712B2-3B21-45D7-9165-E10A446B27C2}" destId="{88C43AC4-71D3-4870-8955-330F74A8D7E0}" srcOrd="2" destOrd="0" presId="urn:microsoft.com/office/officeart/2005/8/layout/hList7"/>
    <dgm:cxn modelId="{0A6F91A2-8F84-46A4-9F00-4AF3E2C0948C}" type="presParOf" srcId="{662712B2-3B21-45D7-9165-E10A446B27C2}" destId="{DFFD0D2C-EF92-45AD-ABB2-2570547524F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0FA7F8-F2BA-4209-9D95-D29C48D55F0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pPr rtl="1"/>
          <a:endParaRPr lang="fa-IR"/>
        </a:p>
      </dgm:t>
    </dgm:pt>
    <dgm:pt modelId="{11935834-F936-4D99-B6E3-AF3C6175E65D}">
      <dgm:prSet custT="1"/>
      <dgm:spPr/>
      <dgm:t>
        <a:bodyPr/>
        <a:lstStyle/>
        <a:p>
          <a:pPr rtl="1"/>
          <a:r>
            <a:rPr lang="fa-IR" sz="1600" b="1" i="0" baseline="0" dirty="0" smtClean="0"/>
            <a:t>  صندوق</a:t>
          </a:r>
          <a:endParaRPr lang="fa-IR" sz="1600" b="1" i="0" baseline="0" dirty="0"/>
        </a:p>
      </dgm:t>
    </dgm:pt>
    <dgm:pt modelId="{4EA0EE4A-CDE3-4188-BD97-1D2EEAD2B85A}" type="parTrans" cxnId="{74919A54-4DBB-42FC-A496-8B8AC94523D0}">
      <dgm:prSet/>
      <dgm:spPr/>
      <dgm:t>
        <a:bodyPr/>
        <a:lstStyle/>
        <a:p>
          <a:pPr rtl="1"/>
          <a:endParaRPr lang="fa-IR"/>
        </a:p>
      </dgm:t>
    </dgm:pt>
    <dgm:pt modelId="{EE4CE97A-6598-42FE-9049-105B6779435B}" type="sibTrans" cxnId="{74919A54-4DBB-42FC-A496-8B8AC94523D0}">
      <dgm:prSet/>
      <dgm:spPr/>
      <dgm:t>
        <a:bodyPr/>
        <a:lstStyle/>
        <a:p>
          <a:pPr rtl="1"/>
          <a:endParaRPr lang="fa-IR"/>
        </a:p>
      </dgm:t>
    </dgm:pt>
    <dgm:pt modelId="{C1ABF7AF-6554-4D4A-82EF-8A0DE1A11AA9}" type="pres">
      <dgm:prSet presAssocID="{230FA7F8-F2BA-4209-9D95-D29C48D55F05}" presName="arrowDiagram" presStyleCnt="0">
        <dgm:presLayoutVars>
          <dgm:chMax val="5"/>
          <dgm:dir/>
          <dgm:resizeHandles val="exact"/>
        </dgm:presLayoutVars>
      </dgm:prSet>
      <dgm:spPr/>
      <dgm:t>
        <a:bodyPr/>
        <a:lstStyle/>
        <a:p>
          <a:pPr rtl="1"/>
          <a:endParaRPr lang="fa-IR"/>
        </a:p>
      </dgm:t>
    </dgm:pt>
    <dgm:pt modelId="{3447153A-B9D4-4CC3-A3AA-8A4335DC6890}" type="pres">
      <dgm:prSet presAssocID="{230FA7F8-F2BA-4209-9D95-D29C48D55F05}" presName="arrow" presStyleLbl="bgShp" presStyleIdx="0" presStyleCn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fa-IR"/>
        </a:p>
      </dgm:t>
    </dgm:pt>
    <dgm:pt modelId="{77EA35A2-EC4D-45CE-A088-5B3F610CFEE8}" type="pres">
      <dgm:prSet presAssocID="{230FA7F8-F2BA-4209-9D95-D29C48D55F05}" presName="arrowDiagram1" presStyleCnt="0">
        <dgm:presLayoutVars>
          <dgm:bulletEnabled val="1"/>
        </dgm:presLayoutVars>
      </dgm:prSet>
      <dgm:spPr/>
    </dgm:pt>
    <dgm:pt modelId="{C8E6D798-BBCB-45A1-A7F0-E5BE56329CC4}" type="pres">
      <dgm:prSet presAssocID="{11935834-F936-4D99-B6E3-AF3C6175E65D}" presName="bullet1" presStyleLbl="node1" presStyleIdx="0" presStyleCnt="1"/>
      <dgm:spPr/>
    </dgm:pt>
    <dgm:pt modelId="{128386C5-BBB7-493A-BFE4-BB7323E0D875}" type="pres">
      <dgm:prSet presAssocID="{11935834-F936-4D99-B6E3-AF3C6175E65D}" presName="textBox1" presStyleLbl="revTx" presStyleIdx="0" presStyleCnt="1" custAng="21106420" custScaleX="144148" custScaleY="110615">
        <dgm:presLayoutVars>
          <dgm:bulletEnabled val="1"/>
        </dgm:presLayoutVars>
      </dgm:prSet>
      <dgm:spPr/>
      <dgm:t>
        <a:bodyPr/>
        <a:lstStyle/>
        <a:p>
          <a:pPr rtl="1"/>
          <a:endParaRPr lang="fa-IR"/>
        </a:p>
      </dgm:t>
    </dgm:pt>
  </dgm:ptLst>
  <dgm:cxnLst>
    <dgm:cxn modelId="{74919A54-4DBB-42FC-A496-8B8AC94523D0}" srcId="{230FA7F8-F2BA-4209-9D95-D29C48D55F05}" destId="{11935834-F936-4D99-B6E3-AF3C6175E65D}" srcOrd="0" destOrd="0" parTransId="{4EA0EE4A-CDE3-4188-BD97-1D2EEAD2B85A}" sibTransId="{EE4CE97A-6598-42FE-9049-105B6779435B}"/>
    <dgm:cxn modelId="{25ECC30E-B502-40EE-96AA-132A082D5E1A}" type="presOf" srcId="{230FA7F8-F2BA-4209-9D95-D29C48D55F05}" destId="{C1ABF7AF-6554-4D4A-82EF-8A0DE1A11AA9}" srcOrd="0" destOrd="0" presId="urn:microsoft.com/office/officeart/2005/8/layout/arrow2"/>
    <dgm:cxn modelId="{D0FBF2BE-1524-4704-A654-ED16BDD1B09E}" type="presOf" srcId="{11935834-F936-4D99-B6E3-AF3C6175E65D}" destId="{128386C5-BBB7-493A-BFE4-BB7323E0D875}" srcOrd="0" destOrd="0" presId="urn:microsoft.com/office/officeart/2005/8/layout/arrow2"/>
    <dgm:cxn modelId="{98FB82F0-7EDB-4331-A75F-7DB86C9CAEC0}" type="presParOf" srcId="{C1ABF7AF-6554-4D4A-82EF-8A0DE1A11AA9}" destId="{3447153A-B9D4-4CC3-A3AA-8A4335DC6890}" srcOrd="0" destOrd="0" presId="urn:microsoft.com/office/officeart/2005/8/layout/arrow2"/>
    <dgm:cxn modelId="{079C621A-607A-4809-BB0A-332D16A5AD40}" type="presParOf" srcId="{C1ABF7AF-6554-4D4A-82EF-8A0DE1A11AA9}" destId="{77EA35A2-EC4D-45CE-A088-5B3F610CFEE8}" srcOrd="1" destOrd="0" presId="urn:microsoft.com/office/officeart/2005/8/layout/arrow2"/>
    <dgm:cxn modelId="{8CBBB60F-2815-48E2-B994-CA5398BC3AC6}" type="presParOf" srcId="{77EA35A2-EC4D-45CE-A088-5B3F610CFEE8}" destId="{C8E6D798-BBCB-45A1-A7F0-E5BE56329CC4}" srcOrd="0" destOrd="0" presId="urn:microsoft.com/office/officeart/2005/8/layout/arrow2"/>
    <dgm:cxn modelId="{DCA5F6C7-22A7-4059-95A8-5C162BC23678}" type="presParOf" srcId="{77EA35A2-EC4D-45CE-A088-5B3F610CFEE8}" destId="{128386C5-BBB7-493A-BFE4-BB7323E0D875}"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678E85-4C5D-445E-BA44-43CD3202865D}" type="doc">
      <dgm:prSet loTypeId="urn:microsoft.com/office/officeart/2005/8/layout/hList1" loCatId="list" qsTypeId="urn:microsoft.com/office/officeart/2005/8/quickstyle/3d2#2" qsCatId="3D" csTypeId="urn:microsoft.com/office/officeart/2005/8/colors/accent6_5" csCatId="accent6" phldr="1"/>
      <dgm:spPr/>
      <dgm:t>
        <a:bodyPr/>
        <a:lstStyle/>
        <a:p>
          <a:pPr rtl="1"/>
          <a:endParaRPr lang="fa-IR"/>
        </a:p>
      </dgm:t>
    </dgm:pt>
    <dgm:pt modelId="{3ACBC3A2-D3A2-4232-8A48-C42150D5BFE2}">
      <dgm:prSet/>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en-BZ" dirty="0" smtClean="0">
              <a:sym typeface="Wingdings"/>
            </a:rPr>
            <a:t></a:t>
          </a:r>
          <a:r>
            <a:rPr lang="fa-IR" dirty="0" smtClean="0"/>
            <a:t>سازماندهي عملكرد </a:t>
          </a:r>
          <a:endParaRPr lang="fa-IR" dirty="0"/>
        </a:p>
      </dgm:t>
    </dgm:pt>
    <dgm:pt modelId="{9D0E7270-2DF9-434F-A24D-B91F4D61BF73}" type="parTrans" cxnId="{2FEEB54D-6851-4A91-80B6-F11E894D2CBF}">
      <dgm:prSet/>
      <dgm:spPr/>
      <dgm:t>
        <a:bodyPr/>
        <a:lstStyle/>
        <a:p>
          <a:pPr rtl="1"/>
          <a:endParaRPr lang="fa-IR"/>
        </a:p>
      </dgm:t>
    </dgm:pt>
    <dgm:pt modelId="{3786FC3D-4090-4919-8A9D-D5BCC051D923}" type="sibTrans" cxnId="{2FEEB54D-6851-4A91-80B6-F11E894D2CBF}">
      <dgm:prSet/>
      <dgm:spPr/>
      <dgm:t>
        <a:bodyPr/>
        <a:lstStyle/>
        <a:p>
          <a:pPr rtl="1"/>
          <a:endParaRPr lang="fa-IR"/>
        </a:p>
      </dgm:t>
    </dgm:pt>
    <dgm:pt modelId="{191F65D8-EE28-4271-A8BB-B50F188A4142}">
      <dgm:prSet custT="1"/>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sz="2000" b="1" smtClean="0"/>
            <a:t>كارآيي عملكرد پذيره به سازماندهي تجهيزات مستقر در ميز بستگي دارد . طراحي و نقشه ميز بايستي به صورتي باشد كه هر كارمند پذيره به تجهيزات ، فرم ها و لوازم ضروري براي وظايف تعيين شده دسترسي آسان داشته باشد .درست اين است كه طرح پذيره كشيده شود ومبلمان و لوازم آن بر اساس وظايفي كه در محورهاي تخصيص يافته فعاليت در طول ميز انجام مي شوند قرار داده شوند . اما با طرح هاي كلي مسئوليت در ميان كادر پذيره تداخل مي يابند .</a:t>
          </a:r>
          <a:endParaRPr lang="fa-IR" sz="2000"/>
        </a:p>
      </dgm:t>
    </dgm:pt>
    <dgm:pt modelId="{828840B8-F82B-463E-A51D-C3AD6F669D01}" type="parTrans" cxnId="{D4A78CEB-FC68-4B47-AF63-8CD49F166F3B}">
      <dgm:prSet/>
      <dgm:spPr/>
      <dgm:t>
        <a:bodyPr/>
        <a:lstStyle/>
        <a:p>
          <a:pPr rtl="1"/>
          <a:endParaRPr lang="fa-IR"/>
        </a:p>
      </dgm:t>
    </dgm:pt>
    <dgm:pt modelId="{75C4803F-AB4D-4ABF-B274-6C771DA1ADC8}" type="sibTrans" cxnId="{D4A78CEB-FC68-4B47-AF63-8CD49F166F3B}">
      <dgm:prSet/>
      <dgm:spPr/>
      <dgm:t>
        <a:bodyPr/>
        <a:lstStyle/>
        <a:p>
          <a:pPr rtl="1"/>
          <a:endParaRPr lang="fa-IR"/>
        </a:p>
      </dgm:t>
    </dgm:pt>
    <dgm:pt modelId="{8E7747C8-9530-4488-83A9-080613CC1D4C}">
      <dgm:prSet custT="1"/>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sz="2000" b="1" smtClean="0"/>
            <a:t>اكثر بخاطر روند آموزش چند جانبه و كامپيوتري كردن ، بيشتر ميزهاي پذيرش با اين تفكر كه وضعيتها تغيير پذير باشند طراحي مي شوند .</a:t>
          </a:r>
          <a:endParaRPr lang="en-US" sz="2000" b="1"/>
        </a:p>
      </dgm:t>
    </dgm:pt>
    <dgm:pt modelId="{4594DAA1-C9D9-462E-B664-C86212A660E0}" type="parTrans" cxnId="{9860A59C-8E00-4F7D-B512-4873EE5432D5}">
      <dgm:prSet/>
      <dgm:spPr/>
      <dgm:t>
        <a:bodyPr/>
        <a:lstStyle/>
        <a:p>
          <a:pPr rtl="1"/>
          <a:endParaRPr lang="fa-IR"/>
        </a:p>
      </dgm:t>
    </dgm:pt>
    <dgm:pt modelId="{92BD599B-638F-429D-BA4B-874F4B79CF5E}" type="sibTrans" cxnId="{9860A59C-8E00-4F7D-B512-4873EE5432D5}">
      <dgm:prSet/>
      <dgm:spPr/>
      <dgm:t>
        <a:bodyPr/>
        <a:lstStyle/>
        <a:p>
          <a:pPr rtl="1"/>
          <a:endParaRPr lang="fa-IR"/>
        </a:p>
      </dgm:t>
    </dgm:pt>
    <dgm:pt modelId="{8523C969-A6BB-4E60-A113-9507E1D6826E}">
      <dgm:prSet custT="1"/>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sz="2000" b="1" dirty="0" smtClean="0"/>
            <a:t>در طراحي ميز پذيرش كارايي مسئله اي مهم است . هرگاه كاركنان پذيره مجبور شوند پشت خود رابه مسافران كنند يا آنها را ترك كنند يا انجام عملياتي طول بكشد وظيفه ميز پذيرش بيشتـــــر مي شود . مطالعات مربوط به نحوة تعامل كادر پذيره با ميهمانان و تجهيزات اغلب انجام تغييراتي در طراحي ميز پذيرش را تاكيد مي نمايد ./آ  </a:t>
          </a:r>
          <a:endParaRPr lang="en-US" sz="2000" b="1" dirty="0"/>
        </a:p>
      </dgm:t>
    </dgm:pt>
    <dgm:pt modelId="{47AD64BA-3489-4207-8F3F-2AD32A6FF0AC}" type="parTrans" cxnId="{ADAB7DBD-F482-4A06-A3FF-105D25F07865}">
      <dgm:prSet/>
      <dgm:spPr/>
      <dgm:t>
        <a:bodyPr/>
        <a:lstStyle/>
        <a:p>
          <a:pPr rtl="1"/>
          <a:endParaRPr lang="fa-IR"/>
        </a:p>
      </dgm:t>
    </dgm:pt>
    <dgm:pt modelId="{C69B6293-ABDC-439B-BC7F-103D96427FF8}" type="sibTrans" cxnId="{ADAB7DBD-F482-4A06-A3FF-105D25F07865}">
      <dgm:prSet/>
      <dgm:spPr/>
      <dgm:t>
        <a:bodyPr/>
        <a:lstStyle/>
        <a:p>
          <a:pPr rtl="1"/>
          <a:endParaRPr lang="fa-IR"/>
        </a:p>
      </dgm:t>
    </dgm:pt>
    <dgm:pt modelId="{45368527-D099-480D-A6ED-44DBCEFCFB5F}">
      <dgm:prSet custT="1"/>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endParaRPr lang="en-US" sz="2000" b="1"/>
        </a:p>
      </dgm:t>
    </dgm:pt>
    <dgm:pt modelId="{794FDE01-C99C-448A-BA6F-B8576D58B0ED}" type="parTrans" cxnId="{0CC235A1-1C37-4784-A3BE-E1C6026E0CA9}">
      <dgm:prSet/>
      <dgm:spPr/>
      <dgm:t>
        <a:bodyPr/>
        <a:lstStyle/>
        <a:p>
          <a:pPr rtl="1"/>
          <a:endParaRPr lang="fa-IR"/>
        </a:p>
      </dgm:t>
    </dgm:pt>
    <dgm:pt modelId="{E43A3E3C-E1B0-4D95-BE86-459D9A830B10}" type="sibTrans" cxnId="{0CC235A1-1C37-4784-A3BE-E1C6026E0CA9}">
      <dgm:prSet/>
      <dgm:spPr/>
      <dgm:t>
        <a:bodyPr/>
        <a:lstStyle/>
        <a:p>
          <a:pPr rtl="1"/>
          <a:endParaRPr lang="fa-IR"/>
        </a:p>
      </dgm:t>
    </dgm:pt>
    <dgm:pt modelId="{9DA5DA90-DBB0-4357-9309-FB2B64938F3F}">
      <dgm:prSet custT="1"/>
      <dgm:spPr>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endParaRPr lang="en-US" sz="2000" b="1" dirty="0"/>
        </a:p>
      </dgm:t>
    </dgm:pt>
    <dgm:pt modelId="{A7D3CE7A-5D9E-4A05-864C-BCAE241FE012}" type="parTrans" cxnId="{7E993442-1101-4C1A-8037-8DEEB9E4DAE3}">
      <dgm:prSet/>
      <dgm:spPr/>
      <dgm:t>
        <a:bodyPr/>
        <a:lstStyle/>
        <a:p>
          <a:pPr rtl="1"/>
          <a:endParaRPr lang="fa-IR"/>
        </a:p>
      </dgm:t>
    </dgm:pt>
    <dgm:pt modelId="{C6FBE12D-02B7-4907-9B1A-A58826E2BBC7}" type="sibTrans" cxnId="{7E993442-1101-4C1A-8037-8DEEB9E4DAE3}">
      <dgm:prSet/>
      <dgm:spPr/>
      <dgm:t>
        <a:bodyPr/>
        <a:lstStyle/>
        <a:p>
          <a:pPr rtl="1"/>
          <a:endParaRPr lang="fa-IR"/>
        </a:p>
      </dgm:t>
    </dgm:pt>
    <dgm:pt modelId="{47DD936F-7FFF-4791-A81B-314DA03B6294}" type="pres">
      <dgm:prSet presAssocID="{52678E85-4C5D-445E-BA44-43CD3202865D}" presName="Name0" presStyleCnt="0">
        <dgm:presLayoutVars>
          <dgm:dir/>
          <dgm:animLvl val="lvl"/>
          <dgm:resizeHandles val="exact"/>
        </dgm:presLayoutVars>
      </dgm:prSet>
      <dgm:spPr/>
      <dgm:t>
        <a:bodyPr/>
        <a:lstStyle/>
        <a:p>
          <a:pPr rtl="1"/>
          <a:endParaRPr lang="fa-IR"/>
        </a:p>
      </dgm:t>
    </dgm:pt>
    <dgm:pt modelId="{8EB199B4-3B8A-487C-9BE1-84A12E789898}" type="pres">
      <dgm:prSet presAssocID="{3ACBC3A2-D3A2-4232-8A48-C42150D5BFE2}" presName="composite" presStyleCnt="0"/>
      <dgm:spPr/>
    </dgm:pt>
    <dgm:pt modelId="{3F5CDA8B-6430-4D16-A189-629615B5C6A4}" type="pres">
      <dgm:prSet presAssocID="{3ACBC3A2-D3A2-4232-8A48-C42150D5BFE2}" presName="parTx" presStyleLbl="alignNode1" presStyleIdx="0" presStyleCnt="1">
        <dgm:presLayoutVars>
          <dgm:chMax val="0"/>
          <dgm:chPref val="0"/>
          <dgm:bulletEnabled val="1"/>
        </dgm:presLayoutVars>
      </dgm:prSet>
      <dgm:spPr/>
      <dgm:t>
        <a:bodyPr/>
        <a:lstStyle/>
        <a:p>
          <a:pPr rtl="1"/>
          <a:endParaRPr lang="fa-IR"/>
        </a:p>
      </dgm:t>
    </dgm:pt>
    <dgm:pt modelId="{FEDB90AC-5964-4BA3-8B69-45E426AFF47E}" type="pres">
      <dgm:prSet presAssocID="{3ACBC3A2-D3A2-4232-8A48-C42150D5BFE2}" presName="desTx" presStyleLbl="alignAccFollowNode1" presStyleIdx="0" presStyleCnt="1">
        <dgm:presLayoutVars>
          <dgm:bulletEnabled val="1"/>
        </dgm:presLayoutVars>
      </dgm:prSet>
      <dgm:spPr/>
      <dgm:t>
        <a:bodyPr/>
        <a:lstStyle/>
        <a:p>
          <a:pPr rtl="1"/>
          <a:endParaRPr lang="fa-IR"/>
        </a:p>
      </dgm:t>
    </dgm:pt>
  </dgm:ptLst>
  <dgm:cxnLst>
    <dgm:cxn modelId="{3BFBD0A8-78EE-4593-A8CD-C9B1566755A9}" type="presOf" srcId="{9DA5DA90-DBB0-4357-9309-FB2B64938F3F}" destId="{FEDB90AC-5964-4BA3-8B69-45E426AFF47E}" srcOrd="0" destOrd="4" presId="urn:microsoft.com/office/officeart/2005/8/layout/hList1"/>
    <dgm:cxn modelId="{2FEEB54D-6851-4A91-80B6-F11E894D2CBF}" srcId="{52678E85-4C5D-445E-BA44-43CD3202865D}" destId="{3ACBC3A2-D3A2-4232-8A48-C42150D5BFE2}" srcOrd="0" destOrd="0" parTransId="{9D0E7270-2DF9-434F-A24D-B91F4D61BF73}" sibTransId="{3786FC3D-4090-4919-8A9D-D5BCC051D923}"/>
    <dgm:cxn modelId="{3E7CF4BB-1A34-4891-8E5A-076DC04F2B69}" type="presOf" srcId="{52678E85-4C5D-445E-BA44-43CD3202865D}" destId="{47DD936F-7FFF-4791-A81B-314DA03B6294}" srcOrd="0" destOrd="0" presId="urn:microsoft.com/office/officeart/2005/8/layout/hList1"/>
    <dgm:cxn modelId="{7E993442-1101-4C1A-8037-8DEEB9E4DAE3}" srcId="{3ACBC3A2-D3A2-4232-8A48-C42150D5BFE2}" destId="{9DA5DA90-DBB0-4357-9309-FB2B64938F3F}" srcOrd="4" destOrd="0" parTransId="{A7D3CE7A-5D9E-4A05-864C-BCAE241FE012}" sibTransId="{C6FBE12D-02B7-4907-9B1A-A58826E2BBC7}"/>
    <dgm:cxn modelId="{D4A78CEB-FC68-4B47-AF63-8CD49F166F3B}" srcId="{3ACBC3A2-D3A2-4232-8A48-C42150D5BFE2}" destId="{191F65D8-EE28-4271-A8BB-B50F188A4142}" srcOrd="0" destOrd="0" parTransId="{828840B8-F82B-463E-A51D-C3AD6F669D01}" sibTransId="{75C4803F-AB4D-4ABF-B274-6C771DA1ADC8}"/>
    <dgm:cxn modelId="{04A5A6AB-0332-4145-BCD9-A7FF9381AA0A}" type="presOf" srcId="{191F65D8-EE28-4271-A8BB-B50F188A4142}" destId="{FEDB90AC-5964-4BA3-8B69-45E426AFF47E}" srcOrd="0" destOrd="0" presId="urn:microsoft.com/office/officeart/2005/8/layout/hList1"/>
    <dgm:cxn modelId="{A282EF17-1085-4806-BB39-B8785C86847A}" type="presOf" srcId="{3ACBC3A2-D3A2-4232-8A48-C42150D5BFE2}" destId="{3F5CDA8B-6430-4D16-A189-629615B5C6A4}" srcOrd="0" destOrd="0" presId="urn:microsoft.com/office/officeart/2005/8/layout/hList1"/>
    <dgm:cxn modelId="{8BB965F5-C947-4F68-919A-B38926362C29}" type="presOf" srcId="{8523C969-A6BB-4E60-A113-9507E1D6826E}" destId="{FEDB90AC-5964-4BA3-8B69-45E426AFF47E}" srcOrd="0" destOrd="2" presId="urn:microsoft.com/office/officeart/2005/8/layout/hList1"/>
    <dgm:cxn modelId="{9860A59C-8E00-4F7D-B512-4873EE5432D5}" srcId="{3ACBC3A2-D3A2-4232-8A48-C42150D5BFE2}" destId="{8E7747C8-9530-4488-83A9-080613CC1D4C}" srcOrd="1" destOrd="0" parTransId="{4594DAA1-C9D9-462E-B664-C86212A660E0}" sibTransId="{92BD599B-638F-429D-BA4B-874F4B79CF5E}"/>
    <dgm:cxn modelId="{ADAB7DBD-F482-4A06-A3FF-105D25F07865}" srcId="{3ACBC3A2-D3A2-4232-8A48-C42150D5BFE2}" destId="{8523C969-A6BB-4E60-A113-9507E1D6826E}" srcOrd="2" destOrd="0" parTransId="{47AD64BA-3489-4207-8F3F-2AD32A6FF0AC}" sibTransId="{C69B6293-ABDC-439B-BC7F-103D96427FF8}"/>
    <dgm:cxn modelId="{1C01B912-63B9-425A-AC32-18B7380802AB}" type="presOf" srcId="{8E7747C8-9530-4488-83A9-080613CC1D4C}" destId="{FEDB90AC-5964-4BA3-8B69-45E426AFF47E}" srcOrd="0" destOrd="1" presId="urn:microsoft.com/office/officeart/2005/8/layout/hList1"/>
    <dgm:cxn modelId="{05D852B9-2A86-4D32-9025-7EFB3BFADC42}" type="presOf" srcId="{45368527-D099-480D-A6ED-44DBCEFCFB5F}" destId="{FEDB90AC-5964-4BA3-8B69-45E426AFF47E}" srcOrd="0" destOrd="3" presId="urn:microsoft.com/office/officeart/2005/8/layout/hList1"/>
    <dgm:cxn modelId="{0CC235A1-1C37-4784-A3BE-E1C6026E0CA9}" srcId="{3ACBC3A2-D3A2-4232-8A48-C42150D5BFE2}" destId="{45368527-D099-480D-A6ED-44DBCEFCFB5F}" srcOrd="3" destOrd="0" parTransId="{794FDE01-C99C-448A-BA6F-B8576D58B0ED}" sibTransId="{E43A3E3C-E1B0-4D95-BE86-459D9A830B10}"/>
    <dgm:cxn modelId="{3FEDD161-DD76-43DA-89FC-293167E2CA19}" type="presParOf" srcId="{47DD936F-7FFF-4791-A81B-314DA03B6294}" destId="{8EB199B4-3B8A-487C-9BE1-84A12E789898}" srcOrd="0" destOrd="0" presId="urn:microsoft.com/office/officeart/2005/8/layout/hList1"/>
    <dgm:cxn modelId="{2727CF21-11B2-4E54-8D4F-71F953B94397}" type="presParOf" srcId="{8EB199B4-3B8A-487C-9BE1-84A12E789898}" destId="{3F5CDA8B-6430-4D16-A189-629615B5C6A4}" srcOrd="0" destOrd="0" presId="urn:microsoft.com/office/officeart/2005/8/layout/hList1"/>
    <dgm:cxn modelId="{C14D351D-CBCE-42E9-94D7-1229596DA802}" type="presParOf" srcId="{8EB199B4-3B8A-487C-9BE1-84A12E789898}" destId="{FEDB90AC-5964-4BA3-8B69-45E426AFF4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14D5799-27CA-48CD-ACD0-CABD7B333D39}" type="doc">
      <dgm:prSet loTypeId="urn:microsoft.com/office/officeart/2005/8/layout/hList1" loCatId="list" qsTypeId="urn:microsoft.com/office/officeart/2005/8/quickstyle/3d1" qsCatId="3D" csTypeId="urn:microsoft.com/office/officeart/2005/8/colors/accent5_2" csCatId="accent5" phldr="1"/>
      <dgm:spPr/>
      <dgm:t>
        <a:bodyPr/>
        <a:lstStyle/>
        <a:p>
          <a:pPr rtl="1"/>
          <a:endParaRPr lang="fa-IR"/>
        </a:p>
      </dgm:t>
    </dgm:pt>
    <dgm:pt modelId="{7C7C1770-2BBC-45CF-AA77-AEEC9C820521}">
      <dgm:prSet custT="1"/>
      <dgm:spPr>
        <a:effectLst>
          <a:glow rad="228600">
            <a:schemeClr val="accent5">
              <a:satMod val="175000"/>
              <a:alpha val="40000"/>
            </a:schemeClr>
          </a:glow>
        </a:effectLst>
      </dgm:spPr>
      <dgm:t>
        <a:bodyPr/>
        <a:lstStyle/>
        <a:p>
          <a:pPr rtl="1"/>
          <a:r>
            <a:rPr lang="fa-IR" sz="2800" b="1" dirty="0" smtClean="0"/>
            <a:t>فرايند رزرواسيون : </a:t>
          </a:r>
          <a:r>
            <a:rPr lang="en-BZ" sz="2800" b="1" dirty="0" smtClean="0"/>
            <a:t>Reservation process </a:t>
          </a:r>
          <a:endParaRPr lang="fa-IR" sz="2800" b="1" dirty="0"/>
        </a:p>
      </dgm:t>
    </dgm:pt>
    <dgm:pt modelId="{7C95BF44-6251-4918-B73B-F343B8611F91}" type="parTrans" cxnId="{F02566E6-88F9-4CA8-AD5E-2561994857B8}">
      <dgm:prSet/>
      <dgm:spPr/>
      <dgm:t>
        <a:bodyPr/>
        <a:lstStyle/>
        <a:p>
          <a:pPr rtl="1"/>
          <a:endParaRPr lang="fa-IR"/>
        </a:p>
      </dgm:t>
    </dgm:pt>
    <dgm:pt modelId="{373E82F5-729E-4BED-927A-E6FF6F1DB74B}" type="sibTrans" cxnId="{F02566E6-88F9-4CA8-AD5E-2561994857B8}">
      <dgm:prSet/>
      <dgm:spPr/>
      <dgm:t>
        <a:bodyPr/>
        <a:lstStyle/>
        <a:p>
          <a:pPr rtl="1"/>
          <a:endParaRPr lang="fa-IR"/>
        </a:p>
      </dgm:t>
    </dgm:pt>
    <dgm:pt modelId="{533C953E-9443-4A34-A93E-4A08B63706DF}">
      <dgm:prSet custT="1"/>
      <dgm:spPr>
        <a:solidFill>
          <a:schemeClr val="accent5">
            <a:lumMod val="40000"/>
            <a:lumOff val="60000"/>
            <a:alpha val="90000"/>
          </a:schemeClr>
        </a:solidFill>
        <a:ln>
          <a:noFill/>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gm:spPr>
      <dgm:t>
        <a:bodyPr/>
        <a:lstStyle/>
        <a:p>
          <a:pPr rtl="1"/>
          <a:r>
            <a:rPr lang="fa-IR" sz="2000" b="1" dirty="0" smtClean="0">
              <a:solidFill>
                <a:schemeClr val="tx1"/>
              </a:solidFill>
            </a:rPr>
            <a:t>معمولا" كارمند رزرواسيون داده هاي ميهمان را در برگ سفارش اتاق ( </a:t>
          </a:r>
          <a:r>
            <a:rPr lang="en-BZ" sz="2000" b="1" dirty="0" smtClean="0">
              <a:solidFill>
                <a:schemeClr val="tx1"/>
              </a:solidFill>
            </a:rPr>
            <a:t>Room Order</a:t>
          </a:r>
          <a:r>
            <a:rPr lang="fa-IR" sz="2000" b="1" dirty="0" smtClean="0">
              <a:solidFill>
                <a:schemeClr val="tx1"/>
              </a:solidFill>
            </a:rPr>
            <a:t> ) كه شامل " نام و نام خانوادگي ميهمان " ساعت و تاريخ ورود و خروج " آدرس و تلفن درخواست كننده ، " چگونگي پرداخت هزينه اتاق و پذيرايي " نوع اتاق " ( يك نفره ، دونفره ، سوئيت ) " كد رزرو " و نام رزرو گيرنده مي باشد ثبت مي نمايد . تا مبناي مراحل بعدي رزرو اتاق قرار گيرد بخشي از اين دادها در برگه اسليپ ( </a:t>
          </a:r>
          <a:r>
            <a:rPr lang="en-BZ" sz="2000" b="1" dirty="0" smtClean="0">
              <a:solidFill>
                <a:schemeClr val="tx1"/>
              </a:solidFill>
            </a:rPr>
            <a:t>Slip</a:t>
          </a:r>
          <a:r>
            <a:rPr lang="fa-IR" sz="2000" b="1" dirty="0" smtClean="0">
              <a:solidFill>
                <a:schemeClr val="tx1"/>
              </a:solidFill>
            </a:rPr>
            <a:t> ) درابعاد حدودا" 4 * 11 سانتي متر ثبت و در رك رزرواسيون ( </a:t>
          </a:r>
          <a:r>
            <a:rPr lang="en-BZ" sz="2000" b="1" dirty="0" smtClean="0">
              <a:solidFill>
                <a:schemeClr val="tx1"/>
              </a:solidFill>
            </a:rPr>
            <a:t>Reservation Rack</a:t>
          </a:r>
          <a:r>
            <a:rPr lang="fa-IR" sz="2000" b="1" dirty="0" smtClean="0">
              <a:solidFill>
                <a:schemeClr val="tx1"/>
              </a:solidFill>
            </a:rPr>
            <a:t> ) قرار داده مي شود . در سيستم دستي رك از صفحات فلزي تشكيل مي شود و در قسمت تلفنخانه ، اطلاعات ، پذيرش ، روم سرويس بكار مي رود . رزرواسيون به تفكيك سال ، ماه تقسيم بندي به صورت روز مي باشد . از طرفي پس از ورود ميهمان به هتل </a:t>
          </a:r>
          <a:r>
            <a:rPr lang="fa-IR" sz="2000" b="1" dirty="0" smtClean="0">
              <a:solidFill>
                <a:srgbClr val="FF0000"/>
              </a:solidFill>
            </a:rPr>
            <a:t>برخي از اطلاعات دريافتي </a:t>
          </a:r>
          <a:r>
            <a:rPr lang="fa-IR" sz="2000" b="1" u="none" dirty="0" smtClean="0">
              <a:solidFill>
                <a:srgbClr val="FF0000"/>
              </a:solidFill>
            </a:rPr>
            <a:t>درچهاربرگ پذيرش ، اطلاعات ، تلفن خانه ، روم سرويس به ترتيب شماره اتاق در رك پذيرش و روم سرويس و بر مبناي نام و نام خانوادگي بر اساس حروف " الفبا " در رك اطلاعات و تلفن خــــانه ثبت مي گردد . </a:t>
          </a:r>
          <a:endParaRPr lang="fa-IR" sz="2000" u="none" dirty="0">
            <a:solidFill>
              <a:srgbClr val="FF0000"/>
            </a:solidFill>
          </a:endParaRPr>
        </a:p>
      </dgm:t>
    </dgm:pt>
    <dgm:pt modelId="{BADFFB25-E3D1-4B21-8229-1FCABE5F7D6A}" type="parTrans" cxnId="{B8271E65-3FB8-4BF0-8061-E4B3564989C8}">
      <dgm:prSet/>
      <dgm:spPr/>
      <dgm:t>
        <a:bodyPr/>
        <a:lstStyle/>
        <a:p>
          <a:pPr rtl="1"/>
          <a:endParaRPr lang="fa-IR"/>
        </a:p>
      </dgm:t>
    </dgm:pt>
    <dgm:pt modelId="{3E5F8E16-7674-4064-953E-DC759700BCF2}" type="sibTrans" cxnId="{B8271E65-3FB8-4BF0-8061-E4B3564989C8}">
      <dgm:prSet/>
      <dgm:spPr/>
      <dgm:t>
        <a:bodyPr/>
        <a:lstStyle/>
        <a:p>
          <a:pPr rtl="1"/>
          <a:endParaRPr lang="fa-IR"/>
        </a:p>
      </dgm:t>
    </dgm:pt>
    <dgm:pt modelId="{8D988541-C755-4137-8097-AB28233C58FF}">
      <dgm:prSet custT="1"/>
      <dgm:spPr>
        <a:solidFill>
          <a:schemeClr val="accent5">
            <a:lumMod val="40000"/>
            <a:lumOff val="60000"/>
            <a:alpha val="90000"/>
          </a:schemeClr>
        </a:solidFill>
        <a:ln>
          <a:noFill/>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gm:spPr>
      <dgm:t>
        <a:bodyPr/>
        <a:lstStyle/>
        <a:p>
          <a:pPr rtl="1"/>
          <a:endParaRPr lang="en-US" sz="2000" b="1" dirty="0">
            <a:solidFill>
              <a:schemeClr val="tx1"/>
            </a:solidFill>
          </a:endParaRPr>
        </a:p>
      </dgm:t>
    </dgm:pt>
    <dgm:pt modelId="{BEAC1255-DB5F-4073-BC8F-78B2875A042C}" type="parTrans" cxnId="{3DF2BDF9-B265-43FD-80F8-5D4E0372E967}">
      <dgm:prSet/>
      <dgm:spPr/>
      <dgm:t>
        <a:bodyPr/>
        <a:lstStyle/>
        <a:p>
          <a:pPr rtl="1"/>
          <a:endParaRPr lang="fa-IR"/>
        </a:p>
      </dgm:t>
    </dgm:pt>
    <dgm:pt modelId="{29664FE8-4B19-4A8E-AE81-0F9EE3D84325}" type="sibTrans" cxnId="{3DF2BDF9-B265-43FD-80F8-5D4E0372E967}">
      <dgm:prSet/>
      <dgm:spPr/>
      <dgm:t>
        <a:bodyPr/>
        <a:lstStyle/>
        <a:p>
          <a:pPr rtl="1"/>
          <a:endParaRPr lang="fa-IR"/>
        </a:p>
      </dgm:t>
    </dgm:pt>
    <dgm:pt modelId="{652955CF-D68E-44DB-AD99-14A8EE7E4C38}">
      <dgm:prSet custT="1"/>
      <dgm:spPr>
        <a:solidFill>
          <a:schemeClr val="accent5">
            <a:lumMod val="40000"/>
            <a:lumOff val="60000"/>
            <a:alpha val="90000"/>
          </a:schemeClr>
        </a:solidFill>
        <a:ln>
          <a:noFill/>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gm:spPr>
      <dgm:t>
        <a:bodyPr/>
        <a:lstStyle/>
        <a:p>
          <a:pPr rtl="1"/>
          <a:endParaRPr lang="fa-IR" sz="2000" u="none" dirty="0">
            <a:solidFill>
              <a:srgbClr val="FF0000"/>
            </a:solidFill>
          </a:endParaRPr>
        </a:p>
      </dgm:t>
    </dgm:pt>
    <dgm:pt modelId="{A77AB472-2B4A-4A23-90BF-B7BD7C6A6605}" type="parTrans" cxnId="{23ECAAA3-AE57-4AD8-92A9-B472D06F9F39}">
      <dgm:prSet/>
      <dgm:spPr/>
      <dgm:t>
        <a:bodyPr/>
        <a:lstStyle/>
        <a:p>
          <a:pPr rtl="1"/>
          <a:endParaRPr lang="fa-IR"/>
        </a:p>
      </dgm:t>
    </dgm:pt>
    <dgm:pt modelId="{E7842BA1-1611-47D0-BFE5-A9D316AEEF30}" type="sibTrans" cxnId="{23ECAAA3-AE57-4AD8-92A9-B472D06F9F39}">
      <dgm:prSet/>
      <dgm:spPr/>
      <dgm:t>
        <a:bodyPr/>
        <a:lstStyle/>
        <a:p>
          <a:pPr rtl="1"/>
          <a:endParaRPr lang="fa-IR"/>
        </a:p>
      </dgm:t>
    </dgm:pt>
    <dgm:pt modelId="{440D0DF0-E847-4F9A-9F3B-EB8CBCAA2B3A}">
      <dgm:prSet custT="1"/>
      <dgm:spPr>
        <a:solidFill>
          <a:schemeClr val="accent5">
            <a:lumMod val="40000"/>
            <a:lumOff val="60000"/>
            <a:alpha val="90000"/>
          </a:schemeClr>
        </a:solidFill>
        <a:ln>
          <a:noFill/>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gm:spPr>
      <dgm:t>
        <a:bodyPr/>
        <a:lstStyle/>
        <a:p>
          <a:pPr rtl="1"/>
          <a:endParaRPr lang="fa-IR" sz="2000" u="none" dirty="0">
            <a:solidFill>
              <a:srgbClr val="FF0000"/>
            </a:solidFill>
          </a:endParaRPr>
        </a:p>
      </dgm:t>
    </dgm:pt>
    <dgm:pt modelId="{8D530ED3-E101-49E9-8E47-6C53CC8EF9DF}" type="parTrans" cxnId="{BFAD24B9-BE04-4C83-ABDA-234866AF64B4}">
      <dgm:prSet/>
      <dgm:spPr/>
      <dgm:t>
        <a:bodyPr/>
        <a:lstStyle/>
        <a:p>
          <a:pPr rtl="1"/>
          <a:endParaRPr lang="fa-IR"/>
        </a:p>
      </dgm:t>
    </dgm:pt>
    <dgm:pt modelId="{1141EF04-A713-4F1A-ACD7-953CD85375DA}" type="sibTrans" cxnId="{BFAD24B9-BE04-4C83-ABDA-234866AF64B4}">
      <dgm:prSet/>
      <dgm:spPr/>
      <dgm:t>
        <a:bodyPr/>
        <a:lstStyle/>
        <a:p>
          <a:pPr rtl="1"/>
          <a:endParaRPr lang="fa-IR"/>
        </a:p>
      </dgm:t>
    </dgm:pt>
    <dgm:pt modelId="{8419D70F-605C-409C-BE73-ED3B46F6A7FA}" type="pres">
      <dgm:prSet presAssocID="{914D5799-27CA-48CD-ACD0-CABD7B333D39}" presName="Name0" presStyleCnt="0">
        <dgm:presLayoutVars>
          <dgm:dir/>
          <dgm:animLvl val="lvl"/>
          <dgm:resizeHandles val="exact"/>
        </dgm:presLayoutVars>
      </dgm:prSet>
      <dgm:spPr/>
      <dgm:t>
        <a:bodyPr/>
        <a:lstStyle/>
        <a:p>
          <a:pPr rtl="1"/>
          <a:endParaRPr lang="fa-IR"/>
        </a:p>
      </dgm:t>
    </dgm:pt>
    <dgm:pt modelId="{344D03A5-DC16-43DD-A1CD-7EAF5B743BBE}" type="pres">
      <dgm:prSet presAssocID="{7C7C1770-2BBC-45CF-AA77-AEEC9C820521}" presName="composite" presStyleCnt="0"/>
      <dgm:spPr/>
    </dgm:pt>
    <dgm:pt modelId="{AD2C1AB1-BEF9-444E-AF7B-883BABD4CDF0}" type="pres">
      <dgm:prSet presAssocID="{7C7C1770-2BBC-45CF-AA77-AEEC9C820521}" presName="parTx" presStyleLbl="alignNode1" presStyleIdx="0" presStyleCnt="1" custScaleY="144744">
        <dgm:presLayoutVars>
          <dgm:chMax val="0"/>
          <dgm:chPref val="0"/>
          <dgm:bulletEnabled val="1"/>
        </dgm:presLayoutVars>
      </dgm:prSet>
      <dgm:spPr/>
      <dgm:t>
        <a:bodyPr/>
        <a:lstStyle/>
        <a:p>
          <a:pPr rtl="1"/>
          <a:endParaRPr lang="fa-IR"/>
        </a:p>
      </dgm:t>
    </dgm:pt>
    <dgm:pt modelId="{8057B3B3-FE29-4892-B512-3B42B0C3924E}" type="pres">
      <dgm:prSet presAssocID="{7C7C1770-2BBC-45CF-AA77-AEEC9C820521}" presName="desTx" presStyleLbl="alignAccFollowNode1" presStyleIdx="0" presStyleCnt="1" custScaleY="98858">
        <dgm:presLayoutVars>
          <dgm:bulletEnabled val="1"/>
        </dgm:presLayoutVars>
      </dgm:prSet>
      <dgm:spPr/>
      <dgm:t>
        <a:bodyPr/>
        <a:lstStyle/>
        <a:p>
          <a:pPr rtl="1"/>
          <a:endParaRPr lang="fa-IR"/>
        </a:p>
      </dgm:t>
    </dgm:pt>
  </dgm:ptLst>
  <dgm:cxnLst>
    <dgm:cxn modelId="{BFAD24B9-BE04-4C83-ABDA-234866AF64B4}" srcId="{7C7C1770-2BBC-45CF-AA77-AEEC9C820521}" destId="{440D0DF0-E847-4F9A-9F3B-EB8CBCAA2B3A}" srcOrd="1" destOrd="0" parTransId="{8D530ED3-E101-49E9-8E47-6C53CC8EF9DF}" sibTransId="{1141EF04-A713-4F1A-ACD7-953CD85375DA}"/>
    <dgm:cxn modelId="{F06CA985-6AAE-4EA5-A81A-5D09CCA36114}" type="presOf" srcId="{533C953E-9443-4A34-A93E-4A08B63706DF}" destId="{8057B3B3-FE29-4892-B512-3B42B0C3924E}" srcOrd="0" destOrd="2" presId="urn:microsoft.com/office/officeart/2005/8/layout/hList1"/>
    <dgm:cxn modelId="{D765296F-63BD-46EF-BE0C-734958689566}" type="presOf" srcId="{8D988541-C755-4137-8097-AB28233C58FF}" destId="{8057B3B3-FE29-4892-B512-3B42B0C3924E}" srcOrd="0" destOrd="3" presId="urn:microsoft.com/office/officeart/2005/8/layout/hList1"/>
    <dgm:cxn modelId="{8152E2F6-6DDE-4EF6-9891-159F1199D4CC}" type="presOf" srcId="{440D0DF0-E847-4F9A-9F3B-EB8CBCAA2B3A}" destId="{8057B3B3-FE29-4892-B512-3B42B0C3924E}" srcOrd="0" destOrd="1" presId="urn:microsoft.com/office/officeart/2005/8/layout/hList1"/>
    <dgm:cxn modelId="{B7A22B95-A93C-476A-B09D-9AF3B8B8D053}" type="presOf" srcId="{652955CF-D68E-44DB-AD99-14A8EE7E4C38}" destId="{8057B3B3-FE29-4892-B512-3B42B0C3924E}" srcOrd="0" destOrd="0" presId="urn:microsoft.com/office/officeart/2005/8/layout/hList1"/>
    <dgm:cxn modelId="{3DF2BDF9-B265-43FD-80F8-5D4E0372E967}" srcId="{7C7C1770-2BBC-45CF-AA77-AEEC9C820521}" destId="{8D988541-C755-4137-8097-AB28233C58FF}" srcOrd="3" destOrd="0" parTransId="{BEAC1255-DB5F-4073-BC8F-78B2875A042C}" sibTransId="{29664FE8-4B19-4A8E-AE81-0F9EE3D84325}"/>
    <dgm:cxn modelId="{F02566E6-88F9-4CA8-AD5E-2561994857B8}" srcId="{914D5799-27CA-48CD-ACD0-CABD7B333D39}" destId="{7C7C1770-2BBC-45CF-AA77-AEEC9C820521}" srcOrd="0" destOrd="0" parTransId="{7C95BF44-6251-4918-B73B-F343B8611F91}" sibTransId="{373E82F5-729E-4BED-927A-E6FF6F1DB74B}"/>
    <dgm:cxn modelId="{B8271E65-3FB8-4BF0-8061-E4B3564989C8}" srcId="{7C7C1770-2BBC-45CF-AA77-AEEC9C820521}" destId="{533C953E-9443-4A34-A93E-4A08B63706DF}" srcOrd="2" destOrd="0" parTransId="{BADFFB25-E3D1-4B21-8229-1FCABE5F7D6A}" sibTransId="{3E5F8E16-7674-4064-953E-DC759700BCF2}"/>
    <dgm:cxn modelId="{925295ED-6542-44C6-B42E-2E8587E6BD6E}" type="presOf" srcId="{7C7C1770-2BBC-45CF-AA77-AEEC9C820521}" destId="{AD2C1AB1-BEF9-444E-AF7B-883BABD4CDF0}" srcOrd="0" destOrd="0" presId="urn:microsoft.com/office/officeart/2005/8/layout/hList1"/>
    <dgm:cxn modelId="{1251D7A6-D046-4129-8235-309535A0FABD}" type="presOf" srcId="{914D5799-27CA-48CD-ACD0-CABD7B333D39}" destId="{8419D70F-605C-409C-BE73-ED3B46F6A7FA}" srcOrd="0" destOrd="0" presId="urn:microsoft.com/office/officeart/2005/8/layout/hList1"/>
    <dgm:cxn modelId="{23ECAAA3-AE57-4AD8-92A9-B472D06F9F39}" srcId="{7C7C1770-2BBC-45CF-AA77-AEEC9C820521}" destId="{652955CF-D68E-44DB-AD99-14A8EE7E4C38}" srcOrd="0" destOrd="0" parTransId="{A77AB472-2B4A-4A23-90BF-B7BD7C6A6605}" sibTransId="{E7842BA1-1611-47D0-BFE5-A9D316AEEF30}"/>
    <dgm:cxn modelId="{64C5CC49-E36F-4040-934D-0800656D4345}" type="presParOf" srcId="{8419D70F-605C-409C-BE73-ED3B46F6A7FA}" destId="{344D03A5-DC16-43DD-A1CD-7EAF5B743BBE}" srcOrd="0" destOrd="0" presId="urn:microsoft.com/office/officeart/2005/8/layout/hList1"/>
    <dgm:cxn modelId="{02F1C696-FA8D-4F5E-9ACB-49C1D049D9D9}" type="presParOf" srcId="{344D03A5-DC16-43DD-A1CD-7EAF5B743BBE}" destId="{AD2C1AB1-BEF9-444E-AF7B-883BABD4CDF0}" srcOrd="0" destOrd="0" presId="urn:microsoft.com/office/officeart/2005/8/layout/hList1"/>
    <dgm:cxn modelId="{84E95A39-B95A-49AC-8B5C-2A98FE5BDD8A}" type="presParOf" srcId="{344D03A5-DC16-43DD-A1CD-7EAF5B743BBE}" destId="{8057B3B3-FE29-4892-B512-3B42B0C392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4FBD958-B2FA-4673-BA22-32C1B20341EB}"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fa-IR"/>
        </a:p>
      </dgm:t>
    </dgm:pt>
    <dgm:pt modelId="{E943F736-4A18-4B4B-9866-85D4CA8DE0A6}">
      <dgm:prSet>
        <dgm:style>
          <a:lnRef idx="0">
            <a:schemeClr val="accent5"/>
          </a:lnRef>
          <a:fillRef idx="3">
            <a:schemeClr val="accent5"/>
          </a:fillRef>
          <a:effectRef idx="3">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dirty="0" smtClean="0"/>
            <a:t>عواملي كه سبب مي شود به نرخهاي ياد شده تخفيف دهيم</a:t>
          </a:r>
          <a:endParaRPr lang="en-US" dirty="0"/>
        </a:p>
      </dgm:t>
    </dgm:pt>
    <dgm:pt modelId="{363CC090-42D1-4607-9D63-0015B84153FB}" type="parTrans" cxnId="{71CCE2A2-EE2E-474C-BB91-7D4ACAD162C0}">
      <dgm:prSet/>
      <dgm:spPr/>
      <dgm:t>
        <a:bodyPr/>
        <a:lstStyle/>
        <a:p>
          <a:pPr rtl="1"/>
          <a:endParaRPr lang="fa-IR"/>
        </a:p>
      </dgm:t>
    </dgm:pt>
    <dgm:pt modelId="{AC0F9136-9C19-4706-B788-2E10A1D3D007}" type="sibTrans" cxnId="{71CCE2A2-EE2E-474C-BB91-7D4ACAD162C0}">
      <dgm:prSet/>
      <dgm:spPr/>
      <dgm:t>
        <a:bodyPr/>
        <a:lstStyle/>
        <a:p>
          <a:pPr rtl="1"/>
          <a:endParaRPr lang="fa-IR"/>
        </a:p>
      </dgm:t>
    </dgm:pt>
    <dgm:pt modelId="{682CE832-D429-4D6E-B185-17A0D562E8DB}">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dirty="0" smtClean="0"/>
            <a:t>" برآوردن نياز و خواسته نياز ميهمان "</a:t>
          </a:r>
          <a:endParaRPr lang="en-US" dirty="0"/>
        </a:p>
      </dgm:t>
    </dgm:pt>
    <dgm:pt modelId="{5238EE68-A8F4-4411-9B9D-246450D815CC}" type="parTrans" cxnId="{9021933C-1C26-4CA4-8824-C530DA399A88}">
      <dgm:prSet/>
      <dgm:spPr/>
      <dgm:t>
        <a:bodyPr/>
        <a:lstStyle/>
        <a:p>
          <a:pPr rtl="1"/>
          <a:endParaRPr lang="fa-IR"/>
        </a:p>
      </dgm:t>
    </dgm:pt>
    <dgm:pt modelId="{07712B16-E7C7-41B0-A524-CC16A73BFD61}" type="sibTrans" cxnId="{9021933C-1C26-4CA4-8824-C530DA399A88}">
      <dgm:prSet/>
      <dgm:spPr/>
      <dgm:t>
        <a:bodyPr/>
        <a:lstStyle/>
        <a:p>
          <a:pPr rtl="1"/>
          <a:endParaRPr lang="fa-IR"/>
        </a:p>
      </dgm:t>
    </dgm:pt>
    <dgm:pt modelId="{6839B802-FD73-411E-BBAC-C47A0F53197F}">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dirty="0" smtClean="0"/>
            <a:t>" جذب بيشتر "</a:t>
          </a:r>
          <a:endParaRPr lang="en-US" dirty="0"/>
        </a:p>
      </dgm:t>
    </dgm:pt>
    <dgm:pt modelId="{31A83F06-613A-4BC9-956B-AFBCF978C50E}" type="parTrans" cxnId="{EDF312B2-3936-4387-860B-65D14DD47D2E}">
      <dgm:prSet/>
      <dgm:spPr/>
      <dgm:t>
        <a:bodyPr/>
        <a:lstStyle/>
        <a:p>
          <a:pPr rtl="1"/>
          <a:endParaRPr lang="fa-IR"/>
        </a:p>
      </dgm:t>
    </dgm:pt>
    <dgm:pt modelId="{6721ABB7-A466-4D8C-B05D-451D15AC9E84}" type="sibTrans" cxnId="{EDF312B2-3936-4387-860B-65D14DD47D2E}">
      <dgm:prSet/>
      <dgm:spPr/>
      <dgm:t>
        <a:bodyPr/>
        <a:lstStyle/>
        <a:p>
          <a:pPr rtl="1"/>
          <a:endParaRPr lang="fa-IR"/>
        </a:p>
      </dgm:t>
    </dgm:pt>
    <dgm:pt modelId="{A9EB6389-81AD-4E04-820E-F93ED450218C}">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dirty="0" smtClean="0"/>
            <a:t>" بازاريابي ( افزايش سهم بازار و رقبا "</a:t>
          </a:r>
          <a:endParaRPr lang="en-US" dirty="0"/>
        </a:p>
      </dgm:t>
    </dgm:pt>
    <dgm:pt modelId="{0413F516-49B4-4D76-8AA8-CAF445501587}" type="parTrans" cxnId="{AFAD7855-ACB0-4B0E-A82A-5D453A461EC0}">
      <dgm:prSet/>
      <dgm:spPr/>
      <dgm:t>
        <a:bodyPr/>
        <a:lstStyle/>
        <a:p>
          <a:pPr rtl="1"/>
          <a:endParaRPr lang="fa-IR"/>
        </a:p>
      </dgm:t>
    </dgm:pt>
    <dgm:pt modelId="{154F8DEB-504E-49B8-A2C5-435980F9251B}" type="sibTrans" cxnId="{AFAD7855-ACB0-4B0E-A82A-5D453A461EC0}">
      <dgm:prSet/>
      <dgm:spPr/>
      <dgm:t>
        <a:bodyPr/>
        <a:lstStyle/>
        <a:p>
          <a:pPr rtl="1"/>
          <a:endParaRPr lang="fa-IR"/>
        </a:p>
      </dgm:t>
    </dgm:pt>
    <dgm:pt modelId="{9E402EFB-C14B-42E9-A61B-99C4283E2A7C}" type="pres">
      <dgm:prSet presAssocID="{54FBD958-B2FA-4673-BA22-32C1B20341EB}" presName="Name0" presStyleCnt="0">
        <dgm:presLayoutVars>
          <dgm:dir/>
          <dgm:resizeHandles val="exact"/>
        </dgm:presLayoutVars>
      </dgm:prSet>
      <dgm:spPr/>
      <dgm:t>
        <a:bodyPr/>
        <a:lstStyle/>
        <a:p>
          <a:pPr rtl="1"/>
          <a:endParaRPr lang="fa-IR"/>
        </a:p>
      </dgm:t>
    </dgm:pt>
    <dgm:pt modelId="{D2434346-11AD-4E0C-9ED5-692A0D07B8A7}" type="pres">
      <dgm:prSet presAssocID="{54FBD958-B2FA-4673-BA22-32C1B20341EB}" presName="cycle" presStyleCnt="0"/>
      <dgm:spPr/>
    </dgm:pt>
    <dgm:pt modelId="{4C1B9937-6207-47F1-AB04-E32B3899062B}" type="pres">
      <dgm:prSet presAssocID="{E943F736-4A18-4B4B-9866-85D4CA8DE0A6}" presName="nodeFirstNode" presStyleLbl="node1" presStyleIdx="0" presStyleCnt="4" custScaleX="120302">
        <dgm:presLayoutVars>
          <dgm:bulletEnabled val="1"/>
        </dgm:presLayoutVars>
      </dgm:prSet>
      <dgm:spPr/>
      <dgm:t>
        <a:bodyPr/>
        <a:lstStyle/>
        <a:p>
          <a:pPr rtl="1"/>
          <a:endParaRPr lang="fa-IR"/>
        </a:p>
      </dgm:t>
    </dgm:pt>
    <dgm:pt modelId="{68281C13-673A-4A4A-BC1B-879D5685A416}" type="pres">
      <dgm:prSet presAssocID="{AC0F9136-9C19-4706-B788-2E10A1D3D007}" presName="sibTransFirstNode" presStyleLbl="bgShp" presStyleIdx="0" presStyleCnt="1" custLinFactNeighborX="3500" custLinFactNeighborY="3947"/>
      <dgm:spPr/>
      <dgm:t>
        <a:bodyPr/>
        <a:lstStyle/>
        <a:p>
          <a:pPr rtl="1"/>
          <a:endParaRPr lang="fa-IR"/>
        </a:p>
      </dgm:t>
    </dgm:pt>
    <dgm:pt modelId="{546996F3-4542-410D-9B30-6C3930AF5E78}" type="pres">
      <dgm:prSet presAssocID="{682CE832-D429-4D6E-B185-17A0D562E8DB}" presName="nodeFollowingNodes" presStyleLbl="node1" presStyleIdx="1" presStyleCnt="4">
        <dgm:presLayoutVars>
          <dgm:bulletEnabled val="1"/>
        </dgm:presLayoutVars>
      </dgm:prSet>
      <dgm:spPr/>
      <dgm:t>
        <a:bodyPr/>
        <a:lstStyle/>
        <a:p>
          <a:pPr rtl="1"/>
          <a:endParaRPr lang="fa-IR"/>
        </a:p>
      </dgm:t>
    </dgm:pt>
    <dgm:pt modelId="{6702F150-6163-462D-935C-0120655484E1}" type="pres">
      <dgm:prSet presAssocID="{6839B802-FD73-411E-BBAC-C47A0F53197F}" presName="nodeFollowingNodes" presStyleLbl="node1" presStyleIdx="2" presStyleCnt="4">
        <dgm:presLayoutVars>
          <dgm:bulletEnabled val="1"/>
        </dgm:presLayoutVars>
      </dgm:prSet>
      <dgm:spPr/>
      <dgm:t>
        <a:bodyPr/>
        <a:lstStyle/>
        <a:p>
          <a:pPr rtl="1"/>
          <a:endParaRPr lang="fa-IR"/>
        </a:p>
      </dgm:t>
    </dgm:pt>
    <dgm:pt modelId="{8BADC759-6678-40C9-9E07-C0C72F9C5D83}" type="pres">
      <dgm:prSet presAssocID="{A9EB6389-81AD-4E04-820E-F93ED450218C}" presName="nodeFollowingNodes" presStyleLbl="node1" presStyleIdx="3" presStyleCnt="4">
        <dgm:presLayoutVars>
          <dgm:bulletEnabled val="1"/>
        </dgm:presLayoutVars>
      </dgm:prSet>
      <dgm:spPr/>
      <dgm:t>
        <a:bodyPr/>
        <a:lstStyle/>
        <a:p>
          <a:pPr rtl="1"/>
          <a:endParaRPr lang="fa-IR"/>
        </a:p>
      </dgm:t>
    </dgm:pt>
  </dgm:ptLst>
  <dgm:cxnLst>
    <dgm:cxn modelId="{5C64D5CF-8ABA-446F-970B-1A5814CD3B5D}" type="presOf" srcId="{682CE832-D429-4D6E-B185-17A0D562E8DB}" destId="{546996F3-4542-410D-9B30-6C3930AF5E78}" srcOrd="0" destOrd="0" presId="urn:microsoft.com/office/officeart/2005/8/layout/cycle3"/>
    <dgm:cxn modelId="{AFAD7855-ACB0-4B0E-A82A-5D453A461EC0}" srcId="{54FBD958-B2FA-4673-BA22-32C1B20341EB}" destId="{A9EB6389-81AD-4E04-820E-F93ED450218C}" srcOrd="3" destOrd="0" parTransId="{0413F516-49B4-4D76-8AA8-CAF445501587}" sibTransId="{154F8DEB-504E-49B8-A2C5-435980F9251B}"/>
    <dgm:cxn modelId="{598CE9F3-653E-4B7F-8681-9B4CE5277262}" type="presOf" srcId="{E943F736-4A18-4B4B-9866-85D4CA8DE0A6}" destId="{4C1B9937-6207-47F1-AB04-E32B3899062B}" srcOrd="0" destOrd="0" presId="urn:microsoft.com/office/officeart/2005/8/layout/cycle3"/>
    <dgm:cxn modelId="{93CB76D4-29BC-48FF-BC3D-F7A7CEEA4EBB}" type="presOf" srcId="{AC0F9136-9C19-4706-B788-2E10A1D3D007}" destId="{68281C13-673A-4A4A-BC1B-879D5685A416}" srcOrd="0" destOrd="0" presId="urn:microsoft.com/office/officeart/2005/8/layout/cycle3"/>
    <dgm:cxn modelId="{71CCE2A2-EE2E-474C-BB91-7D4ACAD162C0}" srcId="{54FBD958-B2FA-4673-BA22-32C1B20341EB}" destId="{E943F736-4A18-4B4B-9866-85D4CA8DE0A6}" srcOrd="0" destOrd="0" parTransId="{363CC090-42D1-4607-9D63-0015B84153FB}" sibTransId="{AC0F9136-9C19-4706-B788-2E10A1D3D007}"/>
    <dgm:cxn modelId="{9021933C-1C26-4CA4-8824-C530DA399A88}" srcId="{54FBD958-B2FA-4673-BA22-32C1B20341EB}" destId="{682CE832-D429-4D6E-B185-17A0D562E8DB}" srcOrd="1" destOrd="0" parTransId="{5238EE68-A8F4-4411-9B9D-246450D815CC}" sibTransId="{07712B16-E7C7-41B0-A524-CC16A73BFD61}"/>
    <dgm:cxn modelId="{8313959F-02B1-479C-9469-822E6737691A}" type="presOf" srcId="{54FBD958-B2FA-4673-BA22-32C1B20341EB}" destId="{9E402EFB-C14B-42E9-A61B-99C4283E2A7C}" srcOrd="0" destOrd="0" presId="urn:microsoft.com/office/officeart/2005/8/layout/cycle3"/>
    <dgm:cxn modelId="{B606027C-8309-4971-AE77-FB77C1E8B39C}" type="presOf" srcId="{A9EB6389-81AD-4E04-820E-F93ED450218C}" destId="{8BADC759-6678-40C9-9E07-C0C72F9C5D83}" srcOrd="0" destOrd="0" presId="urn:microsoft.com/office/officeart/2005/8/layout/cycle3"/>
    <dgm:cxn modelId="{EDF312B2-3936-4387-860B-65D14DD47D2E}" srcId="{54FBD958-B2FA-4673-BA22-32C1B20341EB}" destId="{6839B802-FD73-411E-BBAC-C47A0F53197F}" srcOrd="2" destOrd="0" parTransId="{31A83F06-613A-4BC9-956B-AFBCF978C50E}" sibTransId="{6721ABB7-A466-4D8C-B05D-451D15AC9E84}"/>
    <dgm:cxn modelId="{455D3819-58E6-4095-A1BA-961B583F64AD}" type="presOf" srcId="{6839B802-FD73-411E-BBAC-C47A0F53197F}" destId="{6702F150-6163-462D-935C-0120655484E1}" srcOrd="0" destOrd="0" presId="urn:microsoft.com/office/officeart/2005/8/layout/cycle3"/>
    <dgm:cxn modelId="{61943E03-938C-471B-B113-01F877D8BCB2}" type="presParOf" srcId="{9E402EFB-C14B-42E9-A61B-99C4283E2A7C}" destId="{D2434346-11AD-4E0C-9ED5-692A0D07B8A7}" srcOrd="0" destOrd="0" presId="urn:microsoft.com/office/officeart/2005/8/layout/cycle3"/>
    <dgm:cxn modelId="{455D7FE6-A723-4DDC-A848-64C6FE6A685E}" type="presParOf" srcId="{D2434346-11AD-4E0C-9ED5-692A0D07B8A7}" destId="{4C1B9937-6207-47F1-AB04-E32B3899062B}" srcOrd="0" destOrd="0" presId="urn:microsoft.com/office/officeart/2005/8/layout/cycle3"/>
    <dgm:cxn modelId="{2AEBD6DD-93D7-4D99-8CDE-51E89F37E6E6}" type="presParOf" srcId="{D2434346-11AD-4E0C-9ED5-692A0D07B8A7}" destId="{68281C13-673A-4A4A-BC1B-879D5685A416}" srcOrd="1" destOrd="0" presId="urn:microsoft.com/office/officeart/2005/8/layout/cycle3"/>
    <dgm:cxn modelId="{4F2D0719-C501-4EB7-8602-44F17C9AF42A}" type="presParOf" srcId="{D2434346-11AD-4E0C-9ED5-692A0D07B8A7}" destId="{546996F3-4542-410D-9B30-6C3930AF5E78}" srcOrd="2" destOrd="0" presId="urn:microsoft.com/office/officeart/2005/8/layout/cycle3"/>
    <dgm:cxn modelId="{72798DF7-970D-414C-8E6B-A6DAD4EFE3EC}" type="presParOf" srcId="{D2434346-11AD-4E0C-9ED5-692A0D07B8A7}" destId="{6702F150-6163-462D-935C-0120655484E1}" srcOrd="3" destOrd="0" presId="urn:microsoft.com/office/officeart/2005/8/layout/cycle3"/>
    <dgm:cxn modelId="{C3B13E4D-2CB6-44EF-875A-2AF60EC79BEB}" type="presParOf" srcId="{D2434346-11AD-4E0C-9ED5-692A0D07B8A7}" destId="{8BADC759-6678-40C9-9E07-C0C72F9C5D8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15C510A-9DAD-49CF-B6E9-C886F76AF0E2}" type="doc">
      <dgm:prSet loTypeId="urn:microsoft.com/office/officeart/2005/8/layout/cycle3" loCatId="cycle" qsTypeId="urn:microsoft.com/office/officeart/2005/8/quickstyle/simple1" qsCatId="simple" csTypeId="urn:microsoft.com/office/officeart/2005/8/colors/accent5_2" csCatId="accent5" phldr="1"/>
      <dgm:spPr/>
      <dgm:t>
        <a:bodyPr/>
        <a:lstStyle/>
        <a:p>
          <a:pPr rtl="1"/>
          <a:endParaRPr lang="fa-IR"/>
        </a:p>
      </dgm:t>
    </dgm:pt>
    <dgm:pt modelId="{A98A49FD-A34A-4527-932D-81EB9F08FAF4}">
      <dgm:prSet>
        <dgm:style>
          <a:lnRef idx="0">
            <a:schemeClr val="accent5"/>
          </a:lnRef>
          <a:fillRef idx="3">
            <a:schemeClr val="accent5"/>
          </a:fillRef>
          <a:effectRef idx="3">
            <a:schemeClr val="accent5"/>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نمونه هاي تخفيف در هتل ها :</a:t>
          </a:r>
          <a:endParaRPr lang="en-US" b="0" i="0" baseline="0" dirty="0"/>
        </a:p>
      </dgm:t>
    </dgm:pt>
    <dgm:pt modelId="{8B982BE2-B950-4CED-83AF-AC0E52813DD0}" type="parTrans" cxnId="{88ECF801-BBF9-4CA0-B34E-BF27953A6033}">
      <dgm:prSet/>
      <dgm:spPr/>
      <dgm:t>
        <a:bodyPr/>
        <a:lstStyle/>
        <a:p>
          <a:pPr rtl="1"/>
          <a:endParaRPr lang="fa-IR"/>
        </a:p>
      </dgm:t>
    </dgm:pt>
    <dgm:pt modelId="{978E3E5A-84A9-4785-9B18-C34743B3459E}" type="sibTrans" cxnId="{88ECF801-BBF9-4CA0-B34E-BF27953A6033}">
      <dgm:prSet/>
      <dgm:spPr/>
      <dgm:t>
        <a:bodyPr/>
        <a:lstStyle/>
        <a:p>
          <a:pPr rtl="1"/>
          <a:endParaRPr lang="fa-IR"/>
        </a:p>
      </dgm:t>
    </dgm:pt>
    <dgm:pt modelId="{A1220722-5839-4064-B3E6-7C99829DD0F3}">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innerShdw blurRad="63500" dist="50800" dir="8100000">
            <a:prstClr val="black">
              <a:alpha val="50000"/>
            </a:prstClr>
          </a:innerShdw>
        </a:effectLst>
        <a:scene3d>
          <a:camera prst="orthographicFront">
            <a:rot lat="0" lon="0" rev="0"/>
          </a:camera>
          <a:lightRig rig="balanced" dir="t">
            <a:rot lat="0" lon="0" rev="8700000"/>
          </a:lightRig>
        </a:scene3d>
        <a:sp3d>
          <a:bevelT w="190500" h="38100" prst="relaxedInset"/>
        </a:sp3d>
      </dgm:spPr>
      <dgm:t>
        <a:bodyPr/>
        <a:lstStyle/>
        <a:p>
          <a:pPr rtl="1"/>
          <a:r>
            <a:rPr lang="fa-IR" b="1" i="0" baseline="0" dirty="0" smtClean="0"/>
            <a:t>تخفيف گروههاي پروازي </a:t>
          </a:r>
          <a:endParaRPr lang="en-US" b="0" i="0" baseline="0" dirty="0"/>
        </a:p>
      </dgm:t>
    </dgm:pt>
    <dgm:pt modelId="{91AF6FA3-CEBF-41C1-9B5A-2C8063BD2F5C}" type="parTrans" cxnId="{93B6FA82-A70D-4386-A5E8-151677B62647}">
      <dgm:prSet/>
      <dgm:spPr/>
      <dgm:t>
        <a:bodyPr/>
        <a:lstStyle/>
        <a:p>
          <a:pPr rtl="1"/>
          <a:endParaRPr lang="fa-IR"/>
        </a:p>
      </dgm:t>
    </dgm:pt>
    <dgm:pt modelId="{25A86CA2-0BB0-4F5B-9A03-4B5361DDCDE0}" type="sibTrans" cxnId="{93B6FA82-A70D-4386-A5E8-151677B62647}">
      <dgm:prSet/>
      <dgm:spPr/>
      <dgm:t>
        <a:bodyPr/>
        <a:lstStyle/>
        <a:p>
          <a:pPr rtl="1"/>
          <a:endParaRPr lang="fa-IR"/>
        </a:p>
      </dgm:t>
    </dgm:pt>
    <dgm:pt modelId="{2FF31E0B-FE24-4763-BB69-6C71818D8221}">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b="1" i="0" baseline="0" dirty="0" smtClean="0"/>
            <a:t>تخفيف آژانسهاي مسافرتي </a:t>
          </a:r>
          <a:endParaRPr lang="en-US" b="0" i="0" baseline="0" dirty="0"/>
        </a:p>
      </dgm:t>
    </dgm:pt>
    <dgm:pt modelId="{432E13DF-1324-47AE-A88C-3BD930941F3C}" type="parTrans" cxnId="{D2598575-4C6C-4E18-89D6-882C3B3DF34D}">
      <dgm:prSet/>
      <dgm:spPr/>
      <dgm:t>
        <a:bodyPr/>
        <a:lstStyle/>
        <a:p>
          <a:pPr rtl="1"/>
          <a:endParaRPr lang="fa-IR"/>
        </a:p>
      </dgm:t>
    </dgm:pt>
    <dgm:pt modelId="{9F8917FB-8B7B-4B38-B553-4DFE4A954E4D}" type="sibTrans" cxnId="{D2598575-4C6C-4E18-89D6-882C3B3DF34D}">
      <dgm:prSet/>
      <dgm:spPr/>
      <dgm:t>
        <a:bodyPr/>
        <a:lstStyle/>
        <a:p>
          <a:pPr rtl="1"/>
          <a:endParaRPr lang="fa-IR"/>
        </a:p>
      </dgm:t>
    </dgm:pt>
    <dgm:pt modelId="{1F93ACFB-5F52-4307-91C7-49FBA89CC620}">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b="1" i="0" baseline="0" dirty="0" smtClean="0"/>
            <a:t>تخفيف ديپلمات ها وكاركنان </a:t>
          </a:r>
          <a:endParaRPr lang="en-US" b="0" i="0" baseline="0" dirty="0"/>
        </a:p>
      </dgm:t>
    </dgm:pt>
    <dgm:pt modelId="{9A37B04E-CF89-42D3-B833-704FD10D7BCD}" type="parTrans" cxnId="{0E5DAC74-335B-4C37-A31A-A98E9A243264}">
      <dgm:prSet/>
      <dgm:spPr/>
      <dgm:t>
        <a:bodyPr/>
        <a:lstStyle/>
        <a:p>
          <a:pPr rtl="1"/>
          <a:endParaRPr lang="fa-IR"/>
        </a:p>
      </dgm:t>
    </dgm:pt>
    <dgm:pt modelId="{C576D552-BE50-4915-9743-7E432A4B51EE}" type="sibTrans" cxnId="{0E5DAC74-335B-4C37-A31A-A98E9A243264}">
      <dgm:prSet/>
      <dgm:spPr/>
      <dgm:t>
        <a:bodyPr/>
        <a:lstStyle/>
        <a:p>
          <a:pPr rtl="1"/>
          <a:endParaRPr lang="fa-IR"/>
        </a:p>
      </dgm:t>
    </dgm:pt>
    <dgm:pt modelId="{73B4598A-9735-4BDD-B9D1-75EE1DC69AE9}">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b="1" i="0" baseline="0" dirty="0" smtClean="0"/>
            <a:t>تخفيف به اعضاي اتحاديه هتلداران </a:t>
          </a:r>
          <a:endParaRPr lang="en-US" b="0" i="0" baseline="0" dirty="0"/>
        </a:p>
      </dgm:t>
    </dgm:pt>
    <dgm:pt modelId="{DDBAC0C5-8EFD-43DC-AC0A-39FFE88F3077}" type="parTrans" cxnId="{D4DC4CD4-1D03-4BCF-B568-C015D7179DFD}">
      <dgm:prSet/>
      <dgm:spPr/>
      <dgm:t>
        <a:bodyPr/>
        <a:lstStyle/>
        <a:p>
          <a:pPr rtl="1"/>
          <a:endParaRPr lang="fa-IR"/>
        </a:p>
      </dgm:t>
    </dgm:pt>
    <dgm:pt modelId="{D4B8BC40-3DEE-45D5-A0AB-3CE022B025AE}" type="sibTrans" cxnId="{D4DC4CD4-1D03-4BCF-B568-C015D7179DFD}">
      <dgm:prSet/>
      <dgm:spPr/>
      <dgm:t>
        <a:bodyPr/>
        <a:lstStyle/>
        <a:p>
          <a:pPr rtl="1"/>
          <a:endParaRPr lang="fa-IR"/>
        </a:p>
      </dgm:t>
    </dgm:pt>
    <dgm:pt modelId="{F22E4CEA-61F5-4E3E-9F7F-0B9B460DA368}">
      <dgm:prSet>
        <dgm:style>
          <a:lnRef idx="1">
            <a:schemeClr val="accent5"/>
          </a:lnRef>
          <a:fillRef idx="2">
            <a:schemeClr val="accent5"/>
          </a:fillRef>
          <a:effectRef idx="1">
            <a:schemeClr val="accent5"/>
          </a:effectRef>
          <a:fontRef idx="minor">
            <a:schemeClr val="dk1"/>
          </a:fontRef>
        </dgm:style>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dgm:spPr>
      <dgm:t>
        <a:bodyPr/>
        <a:lstStyle/>
        <a:p>
          <a:pPr rtl="1"/>
          <a:r>
            <a:rPr lang="fa-IR" b="1" i="0" baseline="0" dirty="0" smtClean="0"/>
            <a:t>تخفيف به كاركنان هتلها </a:t>
          </a:r>
          <a:endParaRPr lang="en-US" b="0" i="0" baseline="0" dirty="0"/>
        </a:p>
      </dgm:t>
    </dgm:pt>
    <dgm:pt modelId="{30179B56-EAC7-47A2-9D7C-D6406018D65D}" type="parTrans" cxnId="{07BAFC34-1692-4621-BDDB-C5B8FC0ECF16}">
      <dgm:prSet/>
      <dgm:spPr/>
      <dgm:t>
        <a:bodyPr/>
        <a:lstStyle/>
        <a:p>
          <a:pPr rtl="1"/>
          <a:endParaRPr lang="fa-IR"/>
        </a:p>
      </dgm:t>
    </dgm:pt>
    <dgm:pt modelId="{A83EAF89-CA01-406A-9E55-46EBC25160B3}" type="sibTrans" cxnId="{07BAFC34-1692-4621-BDDB-C5B8FC0ECF16}">
      <dgm:prSet/>
      <dgm:spPr/>
      <dgm:t>
        <a:bodyPr/>
        <a:lstStyle/>
        <a:p>
          <a:pPr rtl="1"/>
          <a:endParaRPr lang="fa-IR"/>
        </a:p>
      </dgm:t>
    </dgm:pt>
    <dgm:pt modelId="{C53D4488-4548-473D-B257-B0BC7BA769EE}" type="pres">
      <dgm:prSet presAssocID="{C15C510A-9DAD-49CF-B6E9-C886F76AF0E2}" presName="Name0" presStyleCnt="0">
        <dgm:presLayoutVars>
          <dgm:dir/>
          <dgm:resizeHandles val="exact"/>
        </dgm:presLayoutVars>
      </dgm:prSet>
      <dgm:spPr/>
      <dgm:t>
        <a:bodyPr/>
        <a:lstStyle/>
        <a:p>
          <a:pPr rtl="1"/>
          <a:endParaRPr lang="fa-IR"/>
        </a:p>
      </dgm:t>
    </dgm:pt>
    <dgm:pt modelId="{3213E148-DA91-4647-B026-224EFCD7D938}" type="pres">
      <dgm:prSet presAssocID="{C15C510A-9DAD-49CF-B6E9-C886F76AF0E2}" presName="cycle" presStyleCnt="0"/>
      <dgm:spPr/>
    </dgm:pt>
    <dgm:pt modelId="{D4A206DD-3692-477D-9BFD-9F9A8B4E119F}" type="pres">
      <dgm:prSet presAssocID="{A98A49FD-A34A-4527-932D-81EB9F08FAF4}" presName="nodeFirstNode" presStyleLbl="node1" presStyleIdx="0" presStyleCnt="6">
        <dgm:presLayoutVars>
          <dgm:bulletEnabled val="1"/>
        </dgm:presLayoutVars>
      </dgm:prSet>
      <dgm:spPr/>
      <dgm:t>
        <a:bodyPr/>
        <a:lstStyle/>
        <a:p>
          <a:pPr rtl="1"/>
          <a:endParaRPr lang="fa-IR"/>
        </a:p>
      </dgm:t>
    </dgm:pt>
    <dgm:pt modelId="{485D0EFF-A44F-4EA6-8664-8398837B4F7F}" type="pres">
      <dgm:prSet presAssocID="{978E3E5A-84A9-4785-9B18-C34743B3459E}" presName="sibTransFirstNode" presStyleLbl="bgShp" presStyleIdx="0" presStyleCnt="1"/>
      <dgm:spPr/>
      <dgm:t>
        <a:bodyPr/>
        <a:lstStyle/>
        <a:p>
          <a:pPr rtl="1"/>
          <a:endParaRPr lang="fa-IR"/>
        </a:p>
      </dgm:t>
    </dgm:pt>
    <dgm:pt modelId="{DEB52E6E-76DA-4238-B242-6B2A17F5C960}" type="pres">
      <dgm:prSet presAssocID="{A1220722-5839-4064-B3E6-7C99829DD0F3}" presName="nodeFollowingNodes" presStyleLbl="node1" presStyleIdx="1" presStyleCnt="6">
        <dgm:presLayoutVars>
          <dgm:bulletEnabled val="1"/>
        </dgm:presLayoutVars>
      </dgm:prSet>
      <dgm:spPr/>
      <dgm:t>
        <a:bodyPr/>
        <a:lstStyle/>
        <a:p>
          <a:pPr rtl="1"/>
          <a:endParaRPr lang="fa-IR"/>
        </a:p>
      </dgm:t>
    </dgm:pt>
    <dgm:pt modelId="{6ADF4D2B-B5B2-42F8-8D40-07B787869559}" type="pres">
      <dgm:prSet presAssocID="{2FF31E0B-FE24-4763-BB69-6C71818D8221}" presName="nodeFollowingNodes" presStyleLbl="node1" presStyleIdx="2" presStyleCnt="6">
        <dgm:presLayoutVars>
          <dgm:bulletEnabled val="1"/>
        </dgm:presLayoutVars>
      </dgm:prSet>
      <dgm:spPr/>
      <dgm:t>
        <a:bodyPr/>
        <a:lstStyle/>
        <a:p>
          <a:pPr rtl="1"/>
          <a:endParaRPr lang="fa-IR"/>
        </a:p>
      </dgm:t>
    </dgm:pt>
    <dgm:pt modelId="{BE76E6A1-81F3-43F2-A9D5-13195D92A7B9}" type="pres">
      <dgm:prSet presAssocID="{1F93ACFB-5F52-4307-91C7-49FBA89CC620}" presName="nodeFollowingNodes" presStyleLbl="node1" presStyleIdx="3" presStyleCnt="6">
        <dgm:presLayoutVars>
          <dgm:bulletEnabled val="1"/>
        </dgm:presLayoutVars>
      </dgm:prSet>
      <dgm:spPr/>
      <dgm:t>
        <a:bodyPr/>
        <a:lstStyle/>
        <a:p>
          <a:pPr rtl="1"/>
          <a:endParaRPr lang="fa-IR"/>
        </a:p>
      </dgm:t>
    </dgm:pt>
    <dgm:pt modelId="{F595FD6B-BB3D-4772-885A-6EA67BDE55C2}" type="pres">
      <dgm:prSet presAssocID="{73B4598A-9735-4BDD-B9D1-75EE1DC69AE9}" presName="nodeFollowingNodes" presStyleLbl="node1" presStyleIdx="4" presStyleCnt="6">
        <dgm:presLayoutVars>
          <dgm:bulletEnabled val="1"/>
        </dgm:presLayoutVars>
      </dgm:prSet>
      <dgm:spPr/>
      <dgm:t>
        <a:bodyPr/>
        <a:lstStyle/>
        <a:p>
          <a:pPr rtl="1"/>
          <a:endParaRPr lang="fa-IR"/>
        </a:p>
      </dgm:t>
    </dgm:pt>
    <dgm:pt modelId="{2477F37E-8791-4C13-BBB8-A64D988DB7B9}" type="pres">
      <dgm:prSet presAssocID="{F22E4CEA-61F5-4E3E-9F7F-0B9B460DA368}" presName="nodeFollowingNodes" presStyleLbl="node1" presStyleIdx="5" presStyleCnt="6">
        <dgm:presLayoutVars>
          <dgm:bulletEnabled val="1"/>
        </dgm:presLayoutVars>
      </dgm:prSet>
      <dgm:spPr/>
      <dgm:t>
        <a:bodyPr/>
        <a:lstStyle/>
        <a:p>
          <a:pPr rtl="1"/>
          <a:endParaRPr lang="fa-IR"/>
        </a:p>
      </dgm:t>
    </dgm:pt>
  </dgm:ptLst>
  <dgm:cxnLst>
    <dgm:cxn modelId="{D4DC4CD4-1D03-4BCF-B568-C015D7179DFD}" srcId="{C15C510A-9DAD-49CF-B6E9-C886F76AF0E2}" destId="{73B4598A-9735-4BDD-B9D1-75EE1DC69AE9}" srcOrd="4" destOrd="0" parTransId="{DDBAC0C5-8EFD-43DC-AC0A-39FFE88F3077}" sibTransId="{D4B8BC40-3DEE-45D5-A0AB-3CE022B025AE}"/>
    <dgm:cxn modelId="{70C4D5A5-9F28-48C4-A640-94999FE30701}" type="presOf" srcId="{C15C510A-9DAD-49CF-B6E9-C886F76AF0E2}" destId="{C53D4488-4548-473D-B257-B0BC7BA769EE}" srcOrd="0" destOrd="0" presId="urn:microsoft.com/office/officeart/2005/8/layout/cycle3"/>
    <dgm:cxn modelId="{0E5DAC74-335B-4C37-A31A-A98E9A243264}" srcId="{C15C510A-9DAD-49CF-B6E9-C886F76AF0E2}" destId="{1F93ACFB-5F52-4307-91C7-49FBA89CC620}" srcOrd="3" destOrd="0" parTransId="{9A37B04E-CF89-42D3-B833-704FD10D7BCD}" sibTransId="{C576D552-BE50-4915-9743-7E432A4B51EE}"/>
    <dgm:cxn modelId="{EACC8B3F-0A68-4960-82B7-6A0A2D88430D}" type="presOf" srcId="{73B4598A-9735-4BDD-B9D1-75EE1DC69AE9}" destId="{F595FD6B-BB3D-4772-885A-6EA67BDE55C2}" srcOrd="0" destOrd="0" presId="urn:microsoft.com/office/officeart/2005/8/layout/cycle3"/>
    <dgm:cxn modelId="{AED5C1B1-F57C-42C7-907A-E867644DEEE3}" type="presOf" srcId="{F22E4CEA-61F5-4E3E-9F7F-0B9B460DA368}" destId="{2477F37E-8791-4C13-BBB8-A64D988DB7B9}" srcOrd="0" destOrd="0" presId="urn:microsoft.com/office/officeart/2005/8/layout/cycle3"/>
    <dgm:cxn modelId="{07BAFC34-1692-4621-BDDB-C5B8FC0ECF16}" srcId="{C15C510A-9DAD-49CF-B6E9-C886F76AF0E2}" destId="{F22E4CEA-61F5-4E3E-9F7F-0B9B460DA368}" srcOrd="5" destOrd="0" parTransId="{30179B56-EAC7-47A2-9D7C-D6406018D65D}" sibTransId="{A83EAF89-CA01-406A-9E55-46EBC25160B3}"/>
    <dgm:cxn modelId="{88ECF801-BBF9-4CA0-B34E-BF27953A6033}" srcId="{C15C510A-9DAD-49CF-B6E9-C886F76AF0E2}" destId="{A98A49FD-A34A-4527-932D-81EB9F08FAF4}" srcOrd="0" destOrd="0" parTransId="{8B982BE2-B950-4CED-83AF-AC0E52813DD0}" sibTransId="{978E3E5A-84A9-4785-9B18-C34743B3459E}"/>
    <dgm:cxn modelId="{9938C68F-88B2-42E3-AC3F-0F223B8A9CBA}" type="presOf" srcId="{1F93ACFB-5F52-4307-91C7-49FBA89CC620}" destId="{BE76E6A1-81F3-43F2-A9D5-13195D92A7B9}" srcOrd="0" destOrd="0" presId="urn:microsoft.com/office/officeart/2005/8/layout/cycle3"/>
    <dgm:cxn modelId="{D2598575-4C6C-4E18-89D6-882C3B3DF34D}" srcId="{C15C510A-9DAD-49CF-B6E9-C886F76AF0E2}" destId="{2FF31E0B-FE24-4763-BB69-6C71818D8221}" srcOrd="2" destOrd="0" parTransId="{432E13DF-1324-47AE-A88C-3BD930941F3C}" sibTransId="{9F8917FB-8B7B-4B38-B553-4DFE4A954E4D}"/>
    <dgm:cxn modelId="{93B6FA82-A70D-4386-A5E8-151677B62647}" srcId="{C15C510A-9DAD-49CF-B6E9-C886F76AF0E2}" destId="{A1220722-5839-4064-B3E6-7C99829DD0F3}" srcOrd="1" destOrd="0" parTransId="{91AF6FA3-CEBF-41C1-9B5A-2C8063BD2F5C}" sibTransId="{25A86CA2-0BB0-4F5B-9A03-4B5361DDCDE0}"/>
    <dgm:cxn modelId="{5C7BCB5C-3F4F-4852-B2F8-50985B214D8C}" type="presOf" srcId="{978E3E5A-84A9-4785-9B18-C34743B3459E}" destId="{485D0EFF-A44F-4EA6-8664-8398837B4F7F}" srcOrd="0" destOrd="0" presId="urn:microsoft.com/office/officeart/2005/8/layout/cycle3"/>
    <dgm:cxn modelId="{F3DC802C-38FC-4D56-BBF1-062875820317}" type="presOf" srcId="{A98A49FD-A34A-4527-932D-81EB9F08FAF4}" destId="{D4A206DD-3692-477D-9BFD-9F9A8B4E119F}" srcOrd="0" destOrd="0" presId="urn:microsoft.com/office/officeart/2005/8/layout/cycle3"/>
    <dgm:cxn modelId="{47B7B3E6-C28A-4397-872C-8FC774E8F5CB}" type="presOf" srcId="{A1220722-5839-4064-B3E6-7C99829DD0F3}" destId="{DEB52E6E-76DA-4238-B242-6B2A17F5C960}" srcOrd="0" destOrd="0" presId="urn:microsoft.com/office/officeart/2005/8/layout/cycle3"/>
    <dgm:cxn modelId="{89ADDA54-7888-4C16-8408-91FDA0952545}" type="presOf" srcId="{2FF31E0B-FE24-4763-BB69-6C71818D8221}" destId="{6ADF4D2B-B5B2-42F8-8D40-07B787869559}" srcOrd="0" destOrd="0" presId="urn:microsoft.com/office/officeart/2005/8/layout/cycle3"/>
    <dgm:cxn modelId="{81DD7D94-278A-41D5-96C1-C4B249F6EFF6}" type="presParOf" srcId="{C53D4488-4548-473D-B257-B0BC7BA769EE}" destId="{3213E148-DA91-4647-B026-224EFCD7D938}" srcOrd="0" destOrd="0" presId="urn:microsoft.com/office/officeart/2005/8/layout/cycle3"/>
    <dgm:cxn modelId="{DD195C1A-CB4C-4366-B5D8-CBE32DB40A83}" type="presParOf" srcId="{3213E148-DA91-4647-B026-224EFCD7D938}" destId="{D4A206DD-3692-477D-9BFD-9F9A8B4E119F}" srcOrd="0" destOrd="0" presId="urn:microsoft.com/office/officeart/2005/8/layout/cycle3"/>
    <dgm:cxn modelId="{97EE36EF-0E7C-4205-AF18-1225B0541772}" type="presParOf" srcId="{3213E148-DA91-4647-B026-224EFCD7D938}" destId="{485D0EFF-A44F-4EA6-8664-8398837B4F7F}" srcOrd="1" destOrd="0" presId="urn:microsoft.com/office/officeart/2005/8/layout/cycle3"/>
    <dgm:cxn modelId="{02F78083-C254-4992-947F-1B727BE01F91}" type="presParOf" srcId="{3213E148-DA91-4647-B026-224EFCD7D938}" destId="{DEB52E6E-76DA-4238-B242-6B2A17F5C960}" srcOrd="2" destOrd="0" presId="urn:microsoft.com/office/officeart/2005/8/layout/cycle3"/>
    <dgm:cxn modelId="{319E4C1C-9C19-458B-AD23-35597D78967D}" type="presParOf" srcId="{3213E148-DA91-4647-B026-224EFCD7D938}" destId="{6ADF4D2B-B5B2-42F8-8D40-07B787869559}" srcOrd="3" destOrd="0" presId="urn:microsoft.com/office/officeart/2005/8/layout/cycle3"/>
    <dgm:cxn modelId="{DF901B35-43A0-4EA4-A70C-C0636E408EF8}" type="presParOf" srcId="{3213E148-DA91-4647-B026-224EFCD7D938}" destId="{BE76E6A1-81F3-43F2-A9D5-13195D92A7B9}" srcOrd="4" destOrd="0" presId="urn:microsoft.com/office/officeart/2005/8/layout/cycle3"/>
    <dgm:cxn modelId="{8A77913F-C291-4248-858B-E698B67E7801}" type="presParOf" srcId="{3213E148-DA91-4647-B026-224EFCD7D938}" destId="{F595FD6B-BB3D-4772-885A-6EA67BDE55C2}" srcOrd="5" destOrd="0" presId="urn:microsoft.com/office/officeart/2005/8/layout/cycle3"/>
    <dgm:cxn modelId="{8239F89C-5C6B-49F9-B5FF-49A215316406}" type="presParOf" srcId="{3213E148-DA91-4647-B026-224EFCD7D938}" destId="{2477F37E-8791-4C13-BBB8-A64D988DB7B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ABEAEBF-9B13-48D1-8BD0-70F84839D782}" type="doc">
      <dgm:prSet loTypeId="urn:microsoft.com/office/officeart/2005/8/layout/hList3" loCatId="list" qsTypeId="urn:microsoft.com/office/officeart/2005/8/quickstyle/simple2" qsCatId="simple" csTypeId="urn:microsoft.com/office/officeart/2005/8/colors/accent1_2" csCatId="accent1" phldr="1"/>
      <dgm:spPr/>
      <dgm:t>
        <a:bodyPr/>
        <a:lstStyle/>
        <a:p>
          <a:pPr rtl="1"/>
          <a:endParaRPr lang="fa-IR"/>
        </a:p>
      </dgm:t>
    </dgm:pt>
    <dgm:pt modelId="{C14A9519-99B8-4035-8183-DCF80C19E3A8}" type="pres">
      <dgm:prSet presAssocID="{9ABEAEBF-9B13-48D1-8BD0-70F84839D782}" presName="composite" presStyleCnt="0">
        <dgm:presLayoutVars>
          <dgm:chMax val="1"/>
          <dgm:dir/>
          <dgm:resizeHandles val="exact"/>
        </dgm:presLayoutVars>
      </dgm:prSet>
      <dgm:spPr/>
      <dgm:t>
        <a:bodyPr/>
        <a:lstStyle/>
        <a:p>
          <a:pPr rtl="1"/>
          <a:endParaRPr lang="fa-IR"/>
        </a:p>
      </dgm:t>
    </dgm:pt>
  </dgm:ptLst>
  <dgm:cxnLst>
    <dgm:cxn modelId="{141521B6-7AEA-4982-B096-FACE6E2659E6}" type="presOf" srcId="{9ABEAEBF-9B13-48D1-8BD0-70F84839D782}" destId="{C14A9519-99B8-4035-8183-DCF80C19E3A8}" srcOrd="0"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FB10A80-57C4-495B-AF42-35C3B6C9B79D}" type="doc">
      <dgm:prSet loTypeId="urn:microsoft.com/office/officeart/2005/8/layout/hList3" loCatId="list" qsTypeId="urn:microsoft.com/office/officeart/2005/8/quickstyle/simple3" qsCatId="simple" csTypeId="urn:microsoft.com/office/officeart/2005/8/colors/colorful5" csCatId="colorful" phldr="1"/>
      <dgm:spPr/>
      <dgm:t>
        <a:bodyPr/>
        <a:lstStyle/>
        <a:p>
          <a:pPr rtl="1"/>
          <a:endParaRPr lang="fa-IR"/>
        </a:p>
      </dgm:t>
    </dgm:pt>
    <dgm:pt modelId="{00DD2260-0830-438F-A945-81AC4DC3BC42}">
      <dgm:prSet custT="1"/>
      <dgm:spPr>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2400" b="1" i="0" baseline="0" dirty="0" smtClean="0"/>
            <a:t>الف : رزروهاي انفرادي : ( آژانسهاي مسافرتي و ميهمان ) </a:t>
          </a:r>
          <a:endParaRPr lang="en-US" sz="2400" b="0" i="0" baseline="0" dirty="0"/>
        </a:p>
      </dgm:t>
    </dgm:pt>
    <dgm:pt modelId="{A9BC88C4-E967-4B75-8844-1C226ED13C78}" type="parTrans" cxnId="{8C3E1902-D2B4-4A52-B2B3-61F765D92DBA}">
      <dgm:prSet/>
      <dgm:spPr/>
      <dgm:t>
        <a:bodyPr/>
        <a:lstStyle/>
        <a:p>
          <a:pPr rtl="1"/>
          <a:endParaRPr lang="fa-IR"/>
        </a:p>
      </dgm:t>
    </dgm:pt>
    <dgm:pt modelId="{9A9E0B31-4205-4D6B-AA52-A7426E41D6EA}" type="sibTrans" cxnId="{8C3E1902-D2B4-4A52-B2B3-61F765D92DBA}">
      <dgm:prSet/>
      <dgm:spPr/>
      <dgm:t>
        <a:bodyPr/>
        <a:lstStyle/>
        <a:p>
          <a:pPr rtl="1"/>
          <a:endParaRPr lang="fa-IR"/>
        </a:p>
      </dgm:t>
    </dgm:pt>
    <dgm:pt modelId="{8169E223-56B2-472B-8B98-865C5B8FD670}">
      <dgm:prSet/>
      <dgm:spPr/>
      <dgm:t>
        <a:bodyPr/>
        <a:lstStyle/>
        <a:p>
          <a:pPr rtl="0"/>
          <a:endParaRPr lang="en-US" b="0" i="0" baseline="0" dirty="0"/>
        </a:p>
      </dgm:t>
    </dgm:pt>
    <dgm:pt modelId="{28F3503F-669B-4416-B252-93E360A72040}" type="parTrans" cxnId="{A3B0D1E8-479F-4A2A-84D5-70D688E98137}">
      <dgm:prSet/>
      <dgm:spPr/>
      <dgm:t>
        <a:bodyPr/>
        <a:lstStyle/>
        <a:p>
          <a:pPr rtl="1"/>
          <a:endParaRPr lang="fa-IR"/>
        </a:p>
      </dgm:t>
    </dgm:pt>
    <dgm:pt modelId="{0EB15D84-01C7-484B-B171-011ADB42646F}" type="sibTrans" cxnId="{A3B0D1E8-479F-4A2A-84D5-70D688E98137}">
      <dgm:prSet/>
      <dgm:spPr/>
      <dgm:t>
        <a:bodyPr/>
        <a:lstStyle/>
        <a:p>
          <a:pPr rtl="1"/>
          <a:endParaRPr lang="fa-IR"/>
        </a:p>
      </dgm:t>
    </dgm:pt>
    <dgm:pt modelId="{626DBC7D-2779-4907-85C8-E1E9E740B8F3}">
      <dgm:prSet custT="1"/>
      <dgm:spPr/>
      <dgm:t>
        <a:bodyPr/>
        <a:lstStyle/>
        <a:p>
          <a:pPr rtl="1"/>
          <a:r>
            <a:rPr lang="fa-IR" sz="1400" b="1" smtClean="0"/>
            <a:t>گرفتن پيش پرداخت يا وديعه </a:t>
          </a:r>
          <a:endParaRPr lang="fa-IR" sz="1400"/>
        </a:p>
      </dgm:t>
    </dgm:pt>
    <dgm:pt modelId="{6E5EBE21-D127-49C4-BE72-EF04B7E7A4F2}" type="parTrans" cxnId="{8F14FEB5-5336-4E87-9C01-82C7114E03D0}">
      <dgm:prSet/>
      <dgm:spPr/>
      <dgm:t>
        <a:bodyPr/>
        <a:lstStyle/>
        <a:p>
          <a:pPr rtl="1"/>
          <a:endParaRPr lang="fa-IR"/>
        </a:p>
      </dgm:t>
    </dgm:pt>
    <dgm:pt modelId="{A07F065C-4CD5-464D-B741-06D44E6DD6A9}" type="sibTrans" cxnId="{8F14FEB5-5336-4E87-9C01-82C7114E03D0}">
      <dgm:prSet/>
      <dgm:spPr/>
      <dgm:t>
        <a:bodyPr/>
        <a:lstStyle/>
        <a:p>
          <a:pPr rtl="1"/>
          <a:endParaRPr lang="fa-IR"/>
        </a:p>
      </dgm:t>
    </dgm:pt>
    <dgm:pt modelId="{EAD3FFA9-A7B5-44D7-B766-1C158CF98D1B}">
      <dgm:prSet custT="1"/>
      <dgm:spPr/>
      <dgm:t>
        <a:bodyPr/>
        <a:lstStyle/>
        <a:p>
          <a:pPr rtl="1"/>
          <a:r>
            <a:rPr lang="fa-IR" sz="1400" b="1" dirty="0" smtClean="0"/>
            <a:t>نامه تائيديه پرداخت كه بستگي دارد : به نوع هتل – محل هتل – فصل شلوغي – مقررات و نرخهاي مقطعي – مدت ومهلت رسيد پرداخت </a:t>
          </a:r>
          <a:endParaRPr lang="en-US" sz="1400" b="1" dirty="0"/>
        </a:p>
      </dgm:t>
    </dgm:pt>
    <dgm:pt modelId="{AEAD6E3B-2AD7-4443-A88B-19C6D46864CB}" type="parTrans" cxnId="{DFC6F324-653C-4B05-A696-8ED0F166A0CC}">
      <dgm:prSet/>
      <dgm:spPr/>
      <dgm:t>
        <a:bodyPr/>
        <a:lstStyle/>
        <a:p>
          <a:pPr rtl="1"/>
          <a:endParaRPr lang="fa-IR"/>
        </a:p>
      </dgm:t>
    </dgm:pt>
    <dgm:pt modelId="{1ADB8450-A24F-4D0D-AE65-7540D9F4F92A}" type="sibTrans" cxnId="{DFC6F324-653C-4B05-A696-8ED0F166A0CC}">
      <dgm:prSet/>
      <dgm:spPr/>
      <dgm:t>
        <a:bodyPr/>
        <a:lstStyle/>
        <a:p>
          <a:pPr rtl="1"/>
          <a:endParaRPr lang="fa-IR"/>
        </a:p>
      </dgm:t>
    </dgm:pt>
    <dgm:pt modelId="{A40C734E-D440-4163-A5B0-CB541155EB33}">
      <dgm:prSet custT="1"/>
      <dgm:spPr>
        <a:scene3d>
          <a:camera prst="orthographicFront"/>
          <a:lightRig rig="flat" dir="t"/>
        </a:scene3d>
        <a:sp3d prstMaterial="dkEdge">
          <a:bevelT w="8200" h="38100" prst="relaxedInset"/>
        </a:sp3d>
      </dgm:spPr>
      <dgm:t>
        <a:bodyPr/>
        <a:lstStyle/>
        <a:p>
          <a:pPr rtl="1"/>
          <a:r>
            <a:rPr lang="fa-IR" sz="1400" b="1" dirty="0" smtClean="0"/>
            <a:t>ابطال ذخيره جا و بعد از مهلت مقرر ( 24 الي 72 ساعت )</a:t>
          </a:r>
          <a:endParaRPr lang="en-US" sz="1400" b="1" dirty="0"/>
        </a:p>
      </dgm:t>
    </dgm:pt>
    <dgm:pt modelId="{B10D4547-53EA-4EE0-93B0-04DEFA50C08E}" type="parTrans" cxnId="{C255CE8A-A7A6-4470-9441-D98B1DA28253}">
      <dgm:prSet/>
      <dgm:spPr/>
      <dgm:t>
        <a:bodyPr/>
        <a:lstStyle/>
        <a:p>
          <a:pPr rtl="1"/>
          <a:endParaRPr lang="fa-IR"/>
        </a:p>
      </dgm:t>
    </dgm:pt>
    <dgm:pt modelId="{DD18ED88-5ACC-4201-A958-9D33C11DAA59}" type="sibTrans" cxnId="{C255CE8A-A7A6-4470-9441-D98B1DA28253}">
      <dgm:prSet/>
      <dgm:spPr/>
      <dgm:t>
        <a:bodyPr/>
        <a:lstStyle/>
        <a:p>
          <a:pPr rtl="1"/>
          <a:endParaRPr lang="fa-IR"/>
        </a:p>
      </dgm:t>
    </dgm:pt>
    <dgm:pt modelId="{08107DDB-4CE7-4445-A2E6-B1036CC77949}" type="pres">
      <dgm:prSet presAssocID="{EFB10A80-57C4-495B-AF42-35C3B6C9B79D}" presName="composite" presStyleCnt="0">
        <dgm:presLayoutVars>
          <dgm:chMax val="1"/>
          <dgm:dir/>
          <dgm:resizeHandles val="exact"/>
        </dgm:presLayoutVars>
      </dgm:prSet>
      <dgm:spPr/>
      <dgm:t>
        <a:bodyPr/>
        <a:lstStyle/>
        <a:p>
          <a:pPr rtl="1"/>
          <a:endParaRPr lang="fa-IR"/>
        </a:p>
      </dgm:t>
    </dgm:pt>
    <dgm:pt modelId="{9CD8BAE6-6714-4A17-AEF0-79397CF4751F}" type="pres">
      <dgm:prSet presAssocID="{00DD2260-0830-438F-A945-81AC4DC3BC42}" presName="roof" presStyleLbl="dkBgShp" presStyleIdx="0" presStyleCnt="2"/>
      <dgm:spPr/>
      <dgm:t>
        <a:bodyPr/>
        <a:lstStyle/>
        <a:p>
          <a:pPr rtl="1"/>
          <a:endParaRPr lang="fa-IR"/>
        </a:p>
      </dgm:t>
    </dgm:pt>
    <dgm:pt modelId="{1A315B5B-46A2-48B1-9DA5-930067854D34}" type="pres">
      <dgm:prSet presAssocID="{00DD2260-0830-438F-A945-81AC4DC3BC42}" presName="pillars" presStyleCnt="0"/>
      <dgm:spPr/>
    </dgm:pt>
    <dgm:pt modelId="{E987F04B-808D-4AEA-A835-88686FEE38A7}" type="pres">
      <dgm:prSet presAssocID="{00DD2260-0830-438F-A945-81AC4DC3BC42}" presName="pillar1" presStyleLbl="node1" presStyleIdx="0" presStyleCnt="3" custScaleY="127744">
        <dgm:presLayoutVars>
          <dgm:bulletEnabled val="1"/>
        </dgm:presLayoutVars>
      </dgm:prSet>
      <dgm:spPr/>
      <dgm:t>
        <a:bodyPr/>
        <a:lstStyle/>
        <a:p>
          <a:pPr rtl="1"/>
          <a:endParaRPr lang="fa-IR"/>
        </a:p>
      </dgm:t>
    </dgm:pt>
    <dgm:pt modelId="{CF893B87-F5A6-4088-874E-519E9817ECB5}" type="pres">
      <dgm:prSet presAssocID="{EAD3FFA9-A7B5-44D7-B766-1C158CF98D1B}" presName="pillarX" presStyleLbl="node1" presStyleIdx="1" presStyleCnt="3" custScaleY="127744">
        <dgm:presLayoutVars>
          <dgm:bulletEnabled val="1"/>
        </dgm:presLayoutVars>
      </dgm:prSet>
      <dgm:spPr/>
      <dgm:t>
        <a:bodyPr/>
        <a:lstStyle/>
        <a:p>
          <a:pPr rtl="1"/>
          <a:endParaRPr lang="fa-IR"/>
        </a:p>
      </dgm:t>
    </dgm:pt>
    <dgm:pt modelId="{AB956299-3C85-4337-83C0-6AA34CF14CCD}" type="pres">
      <dgm:prSet presAssocID="{A40C734E-D440-4163-A5B0-CB541155EB33}" presName="pillarX" presStyleLbl="node1" presStyleIdx="2" presStyleCnt="3" custScaleY="127744">
        <dgm:presLayoutVars>
          <dgm:bulletEnabled val="1"/>
        </dgm:presLayoutVars>
      </dgm:prSet>
      <dgm:spPr/>
      <dgm:t>
        <a:bodyPr/>
        <a:lstStyle/>
        <a:p>
          <a:pPr rtl="1"/>
          <a:endParaRPr lang="fa-IR"/>
        </a:p>
      </dgm:t>
    </dgm:pt>
    <dgm:pt modelId="{79CF7B38-B179-4535-B871-85FA58209CE6}" type="pres">
      <dgm:prSet presAssocID="{00DD2260-0830-438F-A945-81AC4DC3BC42}" presName="base" presStyleLbl="dkBgShp" presStyleIdx="1" presStyleCnt="2"/>
      <dgm:spPr/>
    </dgm:pt>
  </dgm:ptLst>
  <dgm:cxnLst>
    <dgm:cxn modelId="{818D294D-6963-40F2-9915-3DB16ACA76D6}" type="presOf" srcId="{EAD3FFA9-A7B5-44D7-B766-1C158CF98D1B}" destId="{CF893B87-F5A6-4088-874E-519E9817ECB5}" srcOrd="0" destOrd="0" presId="urn:microsoft.com/office/officeart/2005/8/layout/hList3"/>
    <dgm:cxn modelId="{A3B0D1E8-479F-4A2A-84D5-70D688E98137}" srcId="{EFB10A80-57C4-495B-AF42-35C3B6C9B79D}" destId="{8169E223-56B2-472B-8B98-865C5B8FD670}" srcOrd="1" destOrd="0" parTransId="{28F3503F-669B-4416-B252-93E360A72040}" sibTransId="{0EB15D84-01C7-484B-B171-011ADB42646F}"/>
    <dgm:cxn modelId="{8F14FEB5-5336-4E87-9C01-82C7114E03D0}" srcId="{00DD2260-0830-438F-A945-81AC4DC3BC42}" destId="{626DBC7D-2779-4907-85C8-E1E9E740B8F3}" srcOrd="0" destOrd="0" parTransId="{6E5EBE21-D127-49C4-BE72-EF04B7E7A4F2}" sibTransId="{A07F065C-4CD5-464D-B741-06D44E6DD6A9}"/>
    <dgm:cxn modelId="{8CA3E6C8-C92B-4E8A-BC9B-6B2D8F1D0022}" type="presOf" srcId="{626DBC7D-2779-4907-85C8-E1E9E740B8F3}" destId="{E987F04B-808D-4AEA-A835-88686FEE38A7}" srcOrd="0" destOrd="0" presId="urn:microsoft.com/office/officeart/2005/8/layout/hList3"/>
    <dgm:cxn modelId="{C255CE8A-A7A6-4470-9441-D98B1DA28253}" srcId="{00DD2260-0830-438F-A945-81AC4DC3BC42}" destId="{A40C734E-D440-4163-A5B0-CB541155EB33}" srcOrd="2" destOrd="0" parTransId="{B10D4547-53EA-4EE0-93B0-04DEFA50C08E}" sibTransId="{DD18ED88-5ACC-4201-A958-9D33C11DAA59}"/>
    <dgm:cxn modelId="{8C8F2555-86B6-4817-821F-C350E7CE6A34}" type="presOf" srcId="{A40C734E-D440-4163-A5B0-CB541155EB33}" destId="{AB956299-3C85-4337-83C0-6AA34CF14CCD}" srcOrd="0" destOrd="0" presId="urn:microsoft.com/office/officeart/2005/8/layout/hList3"/>
    <dgm:cxn modelId="{F24BFC0C-EF2A-4D4F-9639-F42EC4389D9F}" type="presOf" srcId="{00DD2260-0830-438F-A945-81AC4DC3BC42}" destId="{9CD8BAE6-6714-4A17-AEF0-79397CF4751F}" srcOrd="0" destOrd="0" presId="urn:microsoft.com/office/officeart/2005/8/layout/hList3"/>
    <dgm:cxn modelId="{8C3E1902-D2B4-4A52-B2B3-61F765D92DBA}" srcId="{EFB10A80-57C4-495B-AF42-35C3B6C9B79D}" destId="{00DD2260-0830-438F-A945-81AC4DC3BC42}" srcOrd="0" destOrd="0" parTransId="{A9BC88C4-E967-4B75-8844-1C226ED13C78}" sibTransId="{9A9E0B31-4205-4D6B-AA52-A7426E41D6EA}"/>
    <dgm:cxn modelId="{DFC6F324-653C-4B05-A696-8ED0F166A0CC}" srcId="{00DD2260-0830-438F-A945-81AC4DC3BC42}" destId="{EAD3FFA9-A7B5-44D7-B766-1C158CF98D1B}" srcOrd="1" destOrd="0" parTransId="{AEAD6E3B-2AD7-4443-A88B-19C6D46864CB}" sibTransId="{1ADB8450-A24F-4D0D-AE65-7540D9F4F92A}"/>
    <dgm:cxn modelId="{8A9E2A16-B4DE-4C70-A447-7D943851C583}" type="presOf" srcId="{EFB10A80-57C4-495B-AF42-35C3B6C9B79D}" destId="{08107DDB-4CE7-4445-A2E6-B1036CC77949}" srcOrd="0" destOrd="0" presId="urn:microsoft.com/office/officeart/2005/8/layout/hList3"/>
    <dgm:cxn modelId="{AA12CD5B-2E11-462A-AD62-BD09BB3A8610}" type="presParOf" srcId="{08107DDB-4CE7-4445-A2E6-B1036CC77949}" destId="{9CD8BAE6-6714-4A17-AEF0-79397CF4751F}" srcOrd="0" destOrd="0" presId="urn:microsoft.com/office/officeart/2005/8/layout/hList3"/>
    <dgm:cxn modelId="{DDBAAC58-CC73-4F1E-A498-C9B53F64C268}" type="presParOf" srcId="{08107DDB-4CE7-4445-A2E6-B1036CC77949}" destId="{1A315B5B-46A2-48B1-9DA5-930067854D34}" srcOrd="1" destOrd="0" presId="urn:microsoft.com/office/officeart/2005/8/layout/hList3"/>
    <dgm:cxn modelId="{872DF6D5-3DED-4919-A9C8-D5F85B88C72A}" type="presParOf" srcId="{1A315B5B-46A2-48B1-9DA5-930067854D34}" destId="{E987F04B-808D-4AEA-A835-88686FEE38A7}" srcOrd="0" destOrd="0" presId="urn:microsoft.com/office/officeart/2005/8/layout/hList3"/>
    <dgm:cxn modelId="{2175AF99-90C2-4E68-BD6B-79C5B95925E6}" type="presParOf" srcId="{1A315B5B-46A2-48B1-9DA5-930067854D34}" destId="{CF893B87-F5A6-4088-874E-519E9817ECB5}" srcOrd="1" destOrd="0" presId="urn:microsoft.com/office/officeart/2005/8/layout/hList3"/>
    <dgm:cxn modelId="{F17AF0A5-C1C4-4D74-A1C4-C71BAE799D6E}" type="presParOf" srcId="{1A315B5B-46A2-48B1-9DA5-930067854D34}" destId="{AB956299-3C85-4337-83C0-6AA34CF14CCD}" srcOrd="2" destOrd="0" presId="urn:microsoft.com/office/officeart/2005/8/layout/hList3"/>
    <dgm:cxn modelId="{AF1F1144-8395-42DC-BFFC-41DB338FC9DA}" type="presParOf" srcId="{08107DDB-4CE7-4445-A2E6-B1036CC77949}" destId="{79CF7B38-B179-4535-B871-85FA58209CE6}"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78F5A46-D0E6-4246-9481-F600E18F8D11}" type="doc">
      <dgm:prSet loTypeId="urn:microsoft.com/office/officeart/2005/8/layout/hList3" loCatId="list" qsTypeId="urn:microsoft.com/office/officeart/2005/8/quickstyle/simple3" qsCatId="simple" csTypeId="urn:microsoft.com/office/officeart/2005/8/colors/colorful5" csCatId="colorful" phldr="1"/>
      <dgm:spPr/>
      <dgm:t>
        <a:bodyPr/>
        <a:lstStyle/>
        <a:p>
          <a:pPr rtl="1"/>
          <a:endParaRPr lang="fa-IR"/>
        </a:p>
      </dgm:t>
    </dgm:pt>
    <dgm:pt modelId="{9434E2CE-ED95-4BDD-A216-D5C10D48DC7C}">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1"/>
          <a:r>
            <a:rPr lang="fa-IR" sz="2800" b="1" i="0" baseline="0" dirty="0" smtClean="0"/>
            <a:t>ب ) رزروهاي گروهي :</a:t>
          </a:r>
          <a:endParaRPr lang="fa-IR" sz="2800" b="1" i="0" baseline="0" dirty="0"/>
        </a:p>
      </dgm:t>
    </dgm:pt>
    <dgm:pt modelId="{812950BD-4194-4A6B-B077-B70BF50E1DD6}" type="parTrans" cxnId="{E2F5CDDA-AEDD-4DD0-868D-595245E7E0A6}">
      <dgm:prSet/>
      <dgm:spPr/>
      <dgm:t>
        <a:bodyPr/>
        <a:lstStyle/>
        <a:p>
          <a:pPr rtl="1"/>
          <a:endParaRPr lang="fa-IR"/>
        </a:p>
      </dgm:t>
    </dgm:pt>
    <dgm:pt modelId="{A7E7168F-AF51-4B38-97F3-EA4E6A0DF043}" type="sibTrans" cxnId="{E2F5CDDA-AEDD-4DD0-868D-595245E7E0A6}">
      <dgm:prSet/>
      <dgm:spPr/>
      <dgm:t>
        <a:bodyPr/>
        <a:lstStyle/>
        <a:p>
          <a:pPr rtl="1"/>
          <a:endParaRPr lang="fa-IR"/>
        </a:p>
      </dgm:t>
    </dgm:pt>
    <dgm:pt modelId="{EB567CEB-726D-4A2F-BB84-85DD4019F4A6}">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0"/>
          <a:r>
            <a:rPr lang="fa-IR" sz="1400" b="1" dirty="0" smtClean="0"/>
            <a:t>1</a:t>
          </a:r>
          <a:r>
            <a:rPr lang="fa-IR" sz="1400" b="1" i="1" dirty="0" smtClean="0"/>
            <a:t>- نرخ اتاقها ( قبلا" اطلاع داده شده است ) </a:t>
          </a:r>
          <a:endParaRPr lang="en-US" sz="1400" b="1" dirty="0"/>
        </a:p>
      </dgm:t>
    </dgm:pt>
    <dgm:pt modelId="{EBB1817E-D06B-4F2E-A24B-96D953AD0F5E}" type="parTrans" cxnId="{85FE1EF8-D6F2-4279-A50E-2CB017836609}">
      <dgm:prSet/>
      <dgm:spPr/>
      <dgm:t>
        <a:bodyPr/>
        <a:lstStyle/>
        <a:p>
          <a:pPr rtl="1"/>
          <a:endParaRPr lang="fa-IR"/>
        </a:p>
      </dgm:t>
    </dgm:pt>
    <dgm:pt modelId="{BFCE1291-A45E-4391-BA7E-7680EE627951}" type="sibTrans" cxnId="{85FE1EF8-D6F2-4279-A50E-2CB017836609}">
      <dgm:prSet/>
      <dgm:spPr/>
      <dgm:t>
        <a:bodyPr/>
        <a:lstStyle/>
        <a:p>
          <a:pPr rtl="1"/>
          <a:endParaRPr lang="fa-IR"/>
        </a:p>
      </dgm:t>
    </dgm:pt>
    <dgm:pt modelId="{B261CBCD-2CC2-459A-A0E9-8147843B2EE0}">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1"/>
          <a:r>
            <a:rPr lang="fa-IR" sz="1400" b="1" i="1" smtClean="0"/>
            <a:t>2</a:t>
          </a:r>
          <a:r>
            <a:rPr lang="fa-IR" sz="1400" b="1" smtClean="0"/>
            <a:t>- تعداد نفرات ( در نرخ تاثير دارد )</a:t>
          </a:r>
          <a:endParaRPr lang="en-US" sz="1400" b="1"/>
        </a:p>
      </dgm:t>
    </dgm:pt>
    <dgm:pt modelId="{137B2440-9229-4D94-A238-DF89E06D6DF6}" type="parTrans" cxnId="{D4E54378-CBB3-4D8B-977B-F7AA81B8D31B}">
      <dgm:prSet/>
      <dgm:spPr/>
      <dgm:t>
        <a:bodyPr/>
        <a:lstStyle/>
        <a:p>
          <a:pPr rtl="1"/>
          <a:endParaRPr lang="fa-IR"/>
        </a:p>
      </dgm:t>
    </dgm:pt>
    <dgm:pt modelId="{72319D88-616C-41B3-8AB0-037C7F5A4D41}" type="sibTrans" cxnId="{D4E54378-CBB3-4D8B-977B-F7AA81B8D31B}">
      <dgm:prSet/>
      <dgm:spPr/>
      <dgm:t>
        <a:bodyPr/>
        <a:lstStyle/>
        <a:p>
          <a:pPr rtl="1"/>
          <a:endParaRPr lang="fa-IR"/>
        </a:p>
      </dgm:t>
    </dgm:pt>
    <dgm:pt modelId="{1F397807-4391-4DFB-B7E7-6856590DA442}">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1"/>
          <a:r>
            <a:rPr lang="fa-IR" sz="1400" b="1" smtClean="0"/>
            <a:t>3- منظور نمودن اتاق رايگان براي راهنماي رسمي تور ( براي هر تور 15 نفر به بالا يك اتاق رايگان ) </a:t>
          </a:r>
          <a:endParaRPr lang="en-US" sz="1400" b="1"/>
        </a:p>
      </dgm:t>
    </dgm:pt>
    <dgm:pt modelId="{8FC98B6C-6EC0-4531-AF48-E585CD44BAC8}" type="parTrans" cxnId="{960A3840-254F-4DB3-BFD4-F77322E9110B}">
      <dgm:prSet/>
      <dgm:spPr/>
      <dgm:t>
        <a:bodyPr/>
        <a:lstStyle/>
        <a:p>
          <a:pPr rtl="1"/>
          <a:endParaRPr lang="fa-IR"/>
        </a:p>
      </dgm:t>
    </dgm:pt>
    <dgm:pt modelId="{457E153F-023D-49D8-9182-4725DADF3AAF}" type="sibTrans" cxnId="{960A3840-254F-4DB3-BFD4-F77322E9110B}">
      <dgm:prSet/>
      <dgm:spPr/>
      <dgm:t>
        <a:bodyPr/>
        <a:lstStyle/>
        <a:p>
          <a:pPr rtl="1"/>
          <a:endParaRPr lang="fa-IR"/>
        </a:p>
      </dgm:t>
    </dgm:pt>
    <dgm:pt modelId="{916E8EF2-9A0E-4DDA-94DF-CCC7A8DF3870}">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1"/>
          <a:r>
            <a:rPr lang="fa-IR" sz="1400" b="1" dirty="0" smtClean="0"/>
            <a:t>4- گرفتن پيش پرداخت ( چند درصد – چه زماني در چند نوبت ) در قرارداد اشاره شده است .</a:t>
          </a:r>
          <a:endParaRPr lang="en-US" sz="1400" b="1" dirty="0"/>
        </a:p>
      </dgm:t>
    </dgm:pt>
    <dgm:pt modelId="{329DA9F4-6F97-49B1-94B6-8F33A3B09CAA}" type="parTrans" cxnId="{9C0F474D-78D6-410D-88E1-90A0712770E2}">
      <dgm:prSet/>
      <dgm:spPr/>
      <dgm:t>
        <a:bodyPr/>
        <a:lstStyle/>
        <a:p>
          <a:pPr rtl="1"/>
          <a:endParaRPr lang="fa-IR"/>
        </a:p>
      </dgm:t>
    </dgm:pt>
    <dgm:pt modelId="{F1ED9A04-B08E-416E-980E-E6C920FB5FC5}" type="sibTrans" cxnId="{9C0F474D-78D6-410D-88E1-90A0712770E2}">
      <dgm:prSet/>
      <dgm:spPr/>
      <dgm:t>
        <a:bodyPr/>
        <a:lstStyle/>
        <a:p>
          <a:pPr rtl="1"/>
          <a:endParaRPr lang="fa-IR"/>
        </a:p>
      </dgm:t>
    </dgm:pt>
    <dgm:pt modelId="{FFF2D7ED-9118-47BA-ACA7-9E64A228338C}">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1"/>
          <a:r>
            <a:rPr lang="fa-IR" sz="1400" b="1" dirty="0" smtClean="0"/>
            <a:t>5- نحوة پرداخت صورتحساب ( بوسيله نامه وضعيت را اعلام مي نمايد )  ( معمولا" 10% نرخ اتاق به عنوان هزينه بازاريابي محسوب مي گردد ) </a:t>
          </a:r>
          <a:endParaRPr lang="en-US" sz="1400" b="1" dirty="0"/>
        </a:p>
      </dgm:t>
    </dgm:pt>
    <dgm:pt modelId="{1C2BAA1D-1A9D-46CD-8122-8F716C5C8121}" type="parTrans" cxnId="{09ADA122-E552-4878-A155-F987CBC9456D}">
      <dgm:prSet/>
      <dgm:spPr/>
      <dgm:t>
        <a:bodyPr/>
        <a:lstStyle/>
        <a:p>
          <a:pPr rtl="1"/>
          <a:endParaRPr lang="fa-IR"/>
        </a:p>
      </dgm:t>
    </dgm:pt>
    <dgm:pt modelId="{D13E9988-08E4-44F7-80B3-CE441E381A89}" type="sibTrans" cxnId="{09ADA122-E552-4878-A155-F987CBC9456D}">
      <dgm:prSet/>
      <dgm:spPr/>
      <dgm:t>
        <a:bodyPr/>
        <a:lstStyle/>
        <a:p>
          <a:pPr rtl="1"/>
          <a:endParaRPr lang="fa-IR"/>
        </a:p>
      </dgm:t>
    </dgm:pt>
    <dgm:pt modelId="{831217E6-B0D4-4515-8AA3-02F98F3BFF2F}">
      <dgm:prSet custT="1"/>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t>
        <a:bodyPr/>
        <a:lstStyle/>
        <a:p>
          <a:pPr algn="ctr" rtl="1"/>
          <a:r>
            <a:rPr lang="fa-IR" sz="1400" b="1" smtClean="0"/>
            <a:t>6- مهلت ابطال ذخيره ( در صورت نفروختن برگردانيده مي شود – اگر فروش نرفت نرخ يك شب اتاق به عنوان " </a:t>
          </a:r>
          <a:r>
            <a:rPr lang="en-BZ" sz="1400" b="1" smtClean="0"/>
            <a:t>No Show</a:t>
          </a:r>
          <a:r>
            <a:rPr lang="fa-IR" sz="1400" b="1" smtClean="0"/>
            <a:t> " دريافت مي گردد ) .</a:t>
          </a:r>
          <a:endParaRPr lang="en-US" sz="1400" b="1"/>
        </a:p>
      </dgm:t>
    </dgm:pt>
    <dgm:pt modelId="{68438CEA-ACA7-45F0-A036-AB2681E67C6A}" type="parTrans" cxnId="{5D580F60-9AF0-4B86-B04E-410A7B9DD13A}">
      <dgm:prSet/>
      <dgm:spPr/>
      <dgm:t>
        <a:bodyPr/>
        <a:lstStyle/>
        <a:p>
          <a:pPr rtl="1"/>
          <a:endParaRPr lang="fa-IR"/>
        </a:p>
      </dgm:t>
    </dgm:pt>
    <dgm:pt modelId="{3C99C47D-9B7A-409A-BC56-146FFD4AE122}" type="sibTrans" cxnId="{5D580F60-9AF0-4B86-B04E-410A7B9DD13A}">
      <dgm:prSet/>
      <dgm:spPr/>
      <dgm:t>
        <a:bodyPr/>
        <a:lstStyle/>
        <a:p>
          <a:pPr rtl="1"/>
          <a:endParaRPr lang="fa-IR"/>
        </a:p>
      </dgm:t>
    </dgm:pt>
    <dgm:pt modelId="{8F20D0F4-5C99-4660-A4AA-1513026CE771}" type="pres">
      <dgm:prSet presAssocID="{D78F5A46-D0E6-4246-9481-F600E18F8D11}" presName="composite" presStyleCnt="0">
        <dgm:presLayoutVars>
          <dgm:chMax val="1"/>
          <dgm:dir/>
          <dgm:resizeHandles val="exact"/>
        </dgm:presLayoutVars>
      </dgm:prSet>
      <dgm:spPr/>
      <dgm:t>
        <a:bodyPr/>
        <a:lstStyle/>
        <a:p>
          <a:pPr rtl="1"/>
          <a:endParaRPr lang="fa-IR"/>
        </a:p>
      </dgm:t>
    </dgm:pt>
    <dgm:pt modelId="{855B01A4-4422-443F-A180-71ECFAAA48D1}" type="pres">
      <dgm:prSet presAssocID="{9434E2CE-ED95-4BDD-A216-D5C10D48DC7C}" presName="roof" presStyleLbl="dkBgShp" presStyleIdx="0" presStyleCnt="2" custScaleY="44928" custLinFactNeighborY="-20202"/>
      <dgm:spPr/>
      <dgm:t>
        <a:bodyPr/>
        <a:lstStyle/>
        <a:p>
          <a:pPr rtl="1"/>
          <a:endParaRPr lang="fa-IR"/>
        </a:p>
      </dgm:t>
    </dgm:pt>
    <dgm:pt modelId="{5DCAA8A4-1A09-447D-9339-2425184F872B}" type="pres">
      <dgm:prSet presAssocID="{9434E2CE-ED95-4BDD-A216-D5C10D48DC7C}" presName="pillars" presStyleCnt="0"/>
      <dgm:spPr/>
    </dgm:pt>
    <dgm:pt modelId="{E48BC6B4-9B9C-4B31-A62A-529448E5F7B3}" type="pres">
      <dgm:prSet presAssocID="{9434E2CE-ED95-4BDD-A216-D5C10D48DC7C}" presName="pillar1" presStyleLbl="node1" presStyleIdx="0" presStyleCnt="6" custScaleY="134368">
        <dgm:presLayoutVars>
          <dgm:bulletEnabled val="1"/>
        </dgm:presLayoutVars>
      </dgm:prSet>
      <dgm:spPr/>
      <dgm:t>
        <a:bodyPr/>
        <a:lstStyle/>
        <a:p>
          <a:pPr rtl="1"/>
          <a:endParaRPr lang="fa-IR"/>
        </a:p>
      </dgm:t>
    </dgm:pt>
    <dgm:pt modelId="{953CACDD-25E8-4833-A1E1-26814E5A2E2B}" type="pres">
      <dgm:prSet presAssocID="{B261CBCD-2CC2-459A-A0E9-8147843B2EE0}" presName="pillarX" presStyleLbl="node1" presStyleIdx="1" presStyleCnt="6" custScaleY="134921">
        <dgm:presLayoutVars>
          <dgm:bulletEnabled val="1"/>
        </dgm:presLayoutVars>
      </dgm:prSet>
      <dgm:spPr/>
      <dgm:t>
        <a:bodyPr/>
        <a:lstStyle/>
        <a:p>
          <a:pPr rtl="1"/>
          <a:endParaRPr lang="fa-IR"/>
        </a:p>
      </dgm:t>
    </dgm:pt>
    <dgm:pt modelId="{DAF1D28F-CA1F-465C-BEE6-278D1508F84A}" type="pres">
      <dgm:prSet presAssocID="{1F397807-4391-4DFB-B7E7-6856590DA442}" presName="pillarX" presStyleLbl="node1" presStyleIdx="2" presStyleCnt="6" custScaleY="133816">
        <dgm:presLayoutVars>
          <dgm:bulletEnabled val="1"/>
        </dgm:presLayoutVars>
      </dgm:prSet>
      <dgm:spPr/>
      <dgm:t>
        <a:bodyPr/>
        <a:lstStyle/>
        <a:p>
          <a:pPr rtl="1"/>
          <a:endParaRPr lang="fa-IR"/>
        </a:p>
      </dgm:t>
    </dgm:pt>
    <dgm:pt modelId="{668FB59F-8659-4A8F-843D-A5994B131FB6}" type="pres">
      <dgm:prSet presAssocID="{916E8EF2-9A0E-4DDA-94DF-CCC7A8DF3870}" presName="pillarX" presStyleLbl="node1" presStyleIdx="3" presStyleCnt="6" custScaleY="134368">
        <dgm:presLayoutVars>
          <dgm:bulletEnabled val="1"/>
        </dgm:presLayoutVars>
      </dgm:prSet>
      <dgm:spPr/>
      <dgm:t>
        <a:bodyPr/>
        <a:lstStyle/>
        <a:p>
          <a:pPr rtl="1"/>
          <a:endParaRPr lang="fa-IR"/>
        </a:p>
      </dgm:t>
    </dgm:pt>
    <dgm:pt modelId="{E3C6EA0E-FBE5-4730-9A82-D83E0ECC83D0}" type="pres">
      <dgm:prSet presAssocID="{FFF2D7ED-9118-47BA-ACA7-9E64A228338C}" presName="pillarX" presStyleLbl="node1" presStyleIdx="4" presStyleCnt="6" custScaleY="134368">
        <dgm:presLayoutVars>
          <dgm:bulletEnabled val="1"/>
        </dgm:presLayoutVars>
      </dgm:prSet>
      <dgm:spPr/>
      <dgm:t>
        <a:bodyPr/>
        <a:lstStyle/>
        <a:p>
          <a:pPr rtl="1"/>
          <a:endParaRPr lang="fa-IR"/>
        </a:p>
      </dgm:t>
    </dgm:pt>
    <dgm:pt modelId="{86604CCA-3AED-4818-BC42-0E55E9533EDE}" type="pres">
      <dgm:prSet presAssocID="{831217E6-B0D4-4515-8AA3-02F98F3BFF2F}" presName="pillarX" presStyleLbl="node1" presStyleIdx="5" presStyleCnt="6" custScaleY="134368">
        <dgm:presLayoutVars>
          <dgm:bulletEnabled val="1"/>
        </dgm:presLayoutVars>
      </dgm:prSet>
      <dgm:spPr/>
      <dgm:t>
        <a:bodyPr/>
        <a:lstStyle/>
        <a:p>
          <a:pPr rtl="1"/>
          <a:endParaRPr lang="fa-IR"/>
        </a:p>
      </dgm:t>
    </dgm:pt>
    <dgm:pt modelId="{EBA8661D-73D5-42E8-B4BD-BAF74F1ACB2D}" type="pres">
      <dgm:prSet presAssocID="{9434E2CE-ED95-4BDD-A216-D5C10D48DC7C}" presName="base" presStyleLbl="dkBgShp" presStyleIdx="1" presStyleCnt="2"/>
      <dgm:spPr>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gm:spPr>
    </dgm:pt>
  </dgm:ptLst>
  <dgm:cxnLst>
    <dgm:cxn modelId="{A6D618DB-0559-4991-8CDF-E7E1261389F8}" type="presOf" srcId="{916E8EF2-9A0E-4DDA-94DF-CCC7A8DF3870}" destId="{668FB59F-8659-4A8F-843D-A5994B131FB6}" srcOrd="0" destOrd="0" presId="urn:microsoft.com/office/officeart/2005/8/layout/hList3"/>
    <dgm:cxn modelId="{62D3B709-FB92-4026-86AD-4100B3D1CB63}" type="presOf" srcId="{FFF2D7ED-9118-47BA-ACA7-9E64A228338C}" destId="{E3C6EA0E-FBE5-4730-9A82-D83E0ECC83D0}" srcOrd="0" destOrd="0" presId="urn:microsoft.com/office/officeart/2005/8/layout/hList3"/>
    <dgm:cxn modelId="{5E8B266A-3BCD-4F47-920E-207868C760E1}" type="presOf" srcId="{EB567CEB-726D-4A2F-BB84-85DD4019F4A6}" destId="{E48BC6B4-9B9C-4B31-A62A-529448E5F7B3}" srcOrd="0" destOrd="0" presId="urn:microsoft.com/office/officeart/2005/8/layout/hList3"/>
    <dgm:cxn modelId="{85FE1EF8-D6F2-4279-A50E-2CB017836609}" srcId="{9434E2CE-ED95-4BDD-A216-D5C10D48DC7C}" destId="{EB567CEB-726D-4A2F-BB84-85DD4019F4A6}" srcOrd="0" destOrd="0" parTransId="{EBB1817E-D06B-4F2E-A24B-96D953AD0F5E}" sibTransId="{BFCE1291-A45E-4391-BA7E-7680EE627951}"/>
    <dgm:cxn modelId="{E2F5CDDA-AEDD-4DD0-868D-595245E7E0A6}" srcId="{D78F5A46-D0E6-4246-9481-F600E18F8D11}" destId="{9434E2CE-ED95-4BDD-A216-D5C10D48DC7C}" srcOrd="0" destOrd="0" parTransId="{812950BD-4194-4A6B-B077-B70BF50E1DD6}" sibTransId="{A7E7168F-AF51-4B38-97F3-EA4E6A0DF043}"/>
    <dgm:cxn modelId="{3C0935DD-1887-4771-9D53-E3C7D736AFCF}" type="presOf" srcId="{D78F5A46-D0E6-4246-9481-F600E18F8D11}" destId="{8F20D0F4-5C99-4660-A4AA-1513026CE771}" srcOrd="0" destOrd="0" presId="urn:microsoft.com/office/officeart/2005/8/layout/hList3"/>
    <dgm:cxn modelId="{5D580F60-9AF0-4B86-B04E-410A7B9DD13A}" srcId="{9434E2CE-ED95-4BDD-A216-D5C10D48DC7C}" destId="{831217E6-B0D4-4515-8AA3-02F98F3BFF2F}" srcOrd="5" destOrd="0" parTransId="{68438CEA-ACA7-45F0-A036-AB2681E67C6A}" sibTransId="{3C99C47D-9B7A-409A-BC56-146FFD4AE122}"/>
    <dgm:cxn modelId="{5FD6F195-4F73-45BF-AF7D-EA5807783441}" type="presOf" srcId="{B261CBCD-2CC2-459A-A0E9-8147843B2EE0}" destId="{953CACDD-25E8-4833-A1E1-26814E5A2E2B}" srcOrd="0" destOrd="0" presId="urn:microsoft.com/office/officeart/2005/8/layout/hList3"/>
    <dgm:cxn modelId="{D4E54378-CBB3-4D8B-977B-F7AA81B8D31B}" srcId="{9434E2CE-ED95-4BDD-A216-D5C10D48DC7C}" destId="{B261CBCD-2CC2-459A-A0E9-8147843B2EE0}" srcOrd="1" destOrd="0" parTransId="{137B2440-9229-4D94-A238-DF89E06D6DF6}" sibTransId="{72319D88-616C-41B3-8AB0-037C7F5A4D41}"/>
    <dgm:cxn modelId="{99F8F7F0-F12F-474B-8D94-7BB3D96A68A9}" type="presOf" srcId="{1F397807-4391-4DFB-B7E7-6856590DA442}" destId="{DAF1D28F-CA1F-465C-BEE6-278D1508F84A}" srcOrd="0" destOrd="0" presId="urn:microsoft.com/office/officeart/2005/8/layout/hList3"/>
    <dgm:cxn modelId="{09ADA122-E552-4878-A155-F987CBC9456D}" srcId="{9434E2CE-ED95-4BDD-A216-D5C10D48DC7C}" destId="{FFF2D7ED-9118-47BA-ACA7-9E64A228338C}" srcOrd="4" destOrd="0" parTransId="{1C2BAA1D-1A9D-46CD-8122-8F716C5C8121}" sibTransId="{D13E9988-08E4-44F7-80B3-CE441E381A89}"/>
    <dgm:cxn modelId="{9C0F474D-78D6-410D-88E1-90A0712770E2}" srcId="{9434E2CE-ED95-4BDD-A216-D5C10D48DC7C}" destId="{916E8EF2-9A0E-4DDA-94DF-CCC7A8DF3870}" srcOrd="3" destOrd="0" parTransId="{329DA9F4-6F97-49B1-94B6-8F33A3B09CAA}" sibTransId="{F1ED9A04-B08E-416E-980E-E6C920FB5FC5}"/>
    <dgm:cxn modelId="{FED39B76-DFD4-49B4-A613-ABE5A5AABC6C}" type="presOf" srcId="{831217E6-B0D4-4515-8AA3-02F98F3BFF2F}" destId="{86604CCA-3AED-4818-BC42-0E55E9533EDE}" srcOrd="0" destOrd="0" presId="urn:microsoft.com/office/officeart/2005/8/layout/hList3"/>
    <dgm:cxn modelId="{960A3840-254F-4DB3-BFD4-F77322E9110B}" srcId="{9434E2CE-ED95-4BDD-A216-D5C10D48DC7C}" destId="{1F397807-4391-4DFB-B7E7-6856590DA442}" srcOrd="2" destOrd="0" parTransId="{8FC98B6C-6EC0-4531-AF48-E585CD44BAC8}" sibTransId="{457E153F-023D-49D8-9182-4725DADF3AAF}"/>
    <dgm:cxn modelId="{D9BD24BF-BF8F-4E7A-A201-E6A1D1720FAC}" type="presOf" srcId="{9434E2CE-ED95-4BDD-A216-D5C10D48DC7C}" destId="{855B01A4-4422-443F-A180-71ECFAAA48D1}" srcOrd="0" destOrd="0" presId="urn:microsoft.com/office/officeart/2005/8/layout/hList3"/>
    <dgm:cxn modelId="{C86ED324-E285-4E2E-8180-8BD69EE2531E}" type="presParOf" srcId="{8F20D0F4-5C99-4660-A4AA-1513026CE771}" destId="{855B01A4-4422-443F-A180-71ECFAAA48D1}" srcOrd="0" destOrd="0" presId="urn:microsoft.com/office/officeart/2005/8/layout/hList3"/>
    <dgm:cxn modelId="{4FB34521-CD85-4D0C-99AA-81D840F04DFD}" type="presParOf" srcId="{8F20D0F4-5C99-4660-A4AA-1513026CE771}" destId="{5DCAA8A4-1A09-447D-9339-2425184F872B}" srcOrd="1" destOrd="0" presId="urn:microsoft.com/office/officeart/2005/8/layout/hList3"/>
    <dgm:cxn modelId="{313885F0-E426-410A-A8D1-63B8A0A1E623}" type="presParOf" srcId="{5DCAA8A4-1A09-447D-9339-2425184F872B}" destId="{E48BC6B4-9B9C-4B31-A62A-529448E5F7B3}" srcOrd="0" destOrd="0" presId="urn:microsoft.com/office/officeart/2005/8/layout/hList3"/>
    <dgm:cxn modelId="{00FA0F6E-0B6A-4279-9C8B-66093232349B}" type="presParOf" srcId="{5DCAA8A4-1A09-447D-9339-2425184F872B}" destId="{953CACDD-25E8-4833-A1E1-26814E5A2E2B}" srcOrd="1" destOrd="0" presId="urn:microsoft.com/office/officeart/2005/8/layout/hList3"/>
    <dgm:cxn modelId="{F6B7AE88-886B-4778-89C5-416463B9513A}" type="presParOf" srcId="{5DCAA8A4-1A09-447D-9339-2425184F872B}" destId="{DAF1D28F-CA1F-465C-BEE6-278D1508F84A}" srcOrd="2" destOrd="0" presId="urn:microsoft.com/office/officeart/2005/8/layout/hList3"/>
    <dgm:cxn modelId="{B106FA31-040B-4A9E-8665-9AEA663A663D}" type="presParOf" srcId="{5DCAA8A4-1A09-447D-9339-2425184F872B}" destId="{668FB59F-8659-4A8F-843D-A5994B131FB6}" srcOrd="3" destOrd="0" presId="urn:microsoft.com/office/officeart/2005/8/layout/hList3"/>
    <dgm:cxn modelId="{3941AEF4-B3C6-4A52-A513-7DF6B2702550}" type="presParOf" srcId="{5DCAA8A4-1A09-447D-9339-2425184F872B}" destId="{E3C6EA0E-FBE5-4730-9A82-D83E0ECC83D0}" srcOrd="4" destOrd="0" presId="urn:microsoft.com/office/officeart/2005/8/layout/hList3"/>
    <dgm:cxn modelId="{FD070AEE-DAFB-41B4-B6C8-45EA37F4791E}" type="presParOf" srcId="{5DCAA8A4-1A09-447D-9339-2425184F872B}" destId="{86604CCA-3AED-4818-BC42-0E55E9533EDE}" srcOrd="5" destOrd="0" presId="urn:microsoft.com/office/officeart/2005/8/layout/hList3"/>
    <dgm:cxn modelId="{FA1E0C36-D6B0-4520-96F5-2E7075A3E1CE}" type="presParOf" srcId="{8F20D0F4-5C99-4660-A4AA-1513026CE771}" destId="{EBA8661D-73D5-42E8-B4BD-BAF74F1ACB2D}" srcOrd="2" destOrd="0" presId="urn:microsoft.com/office/officeart/2005/8/layout/h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0671F82-99D7-431F-9C06-A8FF66FA93AB}" type="doc">
      <dgm:prSet loTypeId="urn:microsoft.com/office/officeart/2005/8/layout/vList2" loCatId="list" qsTypeId="urn:microsoft.com/office/officeart/2005/8/quickstyle/3d2#3" qsCatId="3D" csTypeId="urn:microsoft.com/office/officeart/2005/8/colors/colorful2" csCatId="colorful" phldr="1"/>
      <dgm:spPr/>
      <dgm:t>
        <a:bodyPr/>
        <a:lstStyle/>
        <a:p>
          <a:pPr rtl="1"/>
          <a:endParaRPr lang="fa-IR"/>
        </a:p>
      </dgm:t>
    </dgm:pt>
    <dgm:pt modelId="{C067082A-6F97-40B0-A1AF-98B2CCFF3415}">
      <dgm:prSet custT="1"/>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400" b="1" i="0" baseline="0" dirty="0" smtClean="0"/>
            <a:t>نرخ اتاق كه با تخفيف همراه است در اسليپ رزرو منعكس مي شود و چنين نشان داده مي شود ( نــــرخ عمده فروش </a:t>
          </a:r>
          <a:r>
            <a:rPr lang="en-BZ" sz="1400" b="1" i="0" baseline="0" dirty="0" smtClean="0"/>
            <a:t>Wholesaler Rate</a:t>
          </a:r>
          <a:r>
            <a:rPr lang="fa-IR" sz="1400" b="1" i="0" baseline="0" dirty="0" smtClean="0"/>
            <a:t> ) </a:t>
          </a:r>
          <a:endParaRPr lang="en-US" sz="1400" b="0" i="0" baseline="0" dirty="0"/>
        </a:p>
      </dgm:t>
    </dgm:pt>
    <dgm:pt modelId="{0D5D5E4E-B644-4858-B53A-0AA6169CBDAB}" type="parTrans" cxnId="{709D9F0A-FB7D-48F5-BE25-303FB32B94BE}">
      <dgm:prSet/>
      <dgm:spPr/>
      <dgm:t>
        <a:bodyPr/>
        <a:lstStyle/>
        <a:p>
          <a:pPr rtl="1"/>
          <a:endParaRPr lang="fa-IR"/>
        </a:p>
      </dgm:t>
    </dgm:pt>
    <dgm:pt modelId="{0004BE45-BAC5-4534-98D6-3D7E91C51AD5}" type="sibTrans" cxnId="{709D9F0A-FB7D-48F5-BE25-303FB32B94BE}">
      <dgm:prSet/>
      <dgm:spPr/>
      <dgm:t>
        <a:bodyPr/>
        <a:lstStyle/>
        <a:p>
          <a:pPr rtl="1"/>
          <a:endParaRPr lang="fa-IR"/>
        </a:p>
      </dgm:t>
    </dgm:pt>
    <dgm:pt modelId="{1489A27A-E168-44A5-A3E5-279CBD0D0C35}">
      <dgm:prSet custT="1"/>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400" b="1" i="0" baseline="0" dirty="0" smtClean="0"/>
            <a:t>نام خاص بر روي آن ثبت نمي گردد فقط نـــــام ، آدرس ، تلفن و </a:t>
          </a:r>
          <a:r>
            <a:rPr lang="en-BZ" sz="1400" b="1" i="0" baseline="0" dirty="0" smtClean="0"/>
            <a:t>E-mail</a:t>
          </a:r>
          <a:r>
            <a:rPr lang="fa-IR" sz="1400" b="1" i="0" baseline="0" dirty="0" smtClean="0"/>
            <a:t> عمده فروش ( اعزام كننده و آژانسهاي گردشگري از جمله آنها هستند ) </a:t>
          </a:r>
          <a:endParaRPr lang="en-US" sz="1400" b="0" i="0" baseline="0" dirty="0"/>
        </a:p>
      </dgm:t>
    </dgm:pt>
    <dgm:pt modelId="{F1BA012B-9E81-4342-9663-FC8F0A93FE71}" type="parTrans" cxnId="{DA3FDF83-0B0D-48BE-BA3D-1C1B0987F29A}">
      <dgm:prSet/>
      <dgm:spPr/>
      <dgm:t>
        <a:bodyPr/>
        <a:lstStyle/>
        <a:p>
          <a:pPr rtl="1"/>
          <a:endParaRPr lang="fa-IR"/>
        </a:p>
      </dgm:t>
    </dgm:pt>
    <dgm:pt modelId="{2837F01E-076C-4FFC-A0B6-96A8D18CB494}" type="sibTrans" cxnId="{DA3FDF83-0B0D-48BE-BA3D-1C1B0987F29A}">
      <dgm:prSet/>
      <dgm:spPr/>
      <dgm:t>
        <a:bodyPr/>
        <a:lstStyle/>
        <a:p>
          <a:pPr rtl="1"/>
          <a:endParaRPr lang="fa-IR"/>
        </a:p>
      </dgm:t>
    </dgm:pt>
    <dgm:pt modelId="{87E889A7-DB84-43E9-9285-A17CF4FF8BAF}">
      <dgm:prSet custT="1"/>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400" b="1" i="0" baseline="0" dirty="0" smtClean="0"/>
            <a:t>در جايگاه مشخص اسليپ آژانسهاي مسافرتي (گردشگري) ظاهر مي شود ( برگه هاي رنگي و ترجيحا" رنگ آبي ) </a:t>
          </a:r>
          <a:endParaRPr lang="en-US" sz="1400" b="0" i="0" baseline="0" dirty="0"/>
        </a:p>
      </dgm:t>
    </dgm:pt>
    <dgm:pt modelId="{ACB1D819-4905-4012-9921-7D858FA1D191}" type="parTrans" cxnId="{3618DC06-5503-4197-A6F3-963FAAC5B12B}">
      <dgm:prSet/>
      <dgm:spPr/>
      <dgm:t>
        <a:bodyPr/>
        <a:lstStyle/>
        <a:p>
          <a:pPr rtl="1"/>
          <a:endParaRPr lang="fa-IR"/>
        </a:p>
      </dgm:t>
    </dgm:pt>
    <dgm:pt modelId="{7D8F4CB2-EB75-4367-8060-6C86CD3BDEC5}" type="sibTrans" cxnId="{3618DC06-5503-4197-A6F3-963FAAC5B12B}">
      <dgm:prSet/>
      <dgm:spPr/>
      <dgm:t>
        <a:bodyPr/>
        <a:lstStyle/>
        <a:p>
          <a:pPr rtl="1"/>
          <a:endParaRPr lang="fa-IR"/>
        </a:p>
      </dgm:t>
    </dgm:pt>
    <dgm:pt modelId="{771334B3-E243-44B4-8320-965BE40C6A01}">
      <dgm:prSet custT="1"/>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100" b="1" i="0" baseline="0" dirty="0" smtClean="0"/>
            <a:t>در رزرو فروش انبوه اتاق ، پذيرشگر بايستي دو فوليو ( </a:t>
          </a:r>
          <a:r>
            <a:rPr lang="en-BZ" sz="1100" b="1" i="0" baseline="0" dirty="0" smtClean="0"/>
            <a:t>FOLIO</a:t>
          </a:r>
          <a:r>
            <a:rPr lang="fa-IR" sz="1100" b="1" i="0" baseline="0" dirty="0" smtClean="0"/>
            <a:t> ) درواقع نوعي صورت حساب است كه بدهكاري و بستانكاري هزينه اقامت و پذيرايي ميهمان ، نام هتل ، ورود و خروج / امضاي ميهمان ، شماره فوليو و نام ميهمان را نشان مي دهد صادر نمايد . يكي براي هزينه هايي كه از طرف فروشنده اتاق انبوه پذيرفته مي شود ( كه معمولا" قيمت اتاق ، حق سرويس و ماليات متعلقه به آن را شامل شده و بر پايه نرخ استعلام فروش تعيين مي شود و فروشنده فوق مسئول است ) و ديگري يعني دومين فوليو مربوط به ميهماني است كه نامش به هتل اعلام شده است و در صورت استفاده از خدمات ديگري كه در قرارداد يا آژانس يا اعزام كننده آن اشاره شده است وميهمان موظف است شخصا" هزينه هاي آنرا پرداخت نمايد .</a:t>
          </a:r>
          <a:endParaRPr lang="en-US" sz="1100" b="0" i="0" baseline="0" dirty="0"/>
        </a:p>
      </dgm:t>
    </dgm:pt>
    <dgm:pt modelId="{FFA08FA6-F933-402E-B2E6-774A2F1CE35C}" type="parTrans" cxnId="{50F59C91-71B1-408D-830B-56223F176A09}">
      <dgm:prSet/>
      <dgm:spPr/>
      <dgm:t>
        <a:bodyPr/>
        <a:lstStyle/>
        <a:p>
          <a:pPr rtl="1"/>
          <a:endParaRPr lang="fa-IR"/>
        </a:p>
      </dgm:t>
    </dgm:pt>
    <dgm:pt modelId="{3B07B7BC-1C7F-4F97-9C0E-99DE0ED91E21}" type="sibTrans" cxnId="{50F59C91-71B1-408D-830B-56223F176A09}">
      <dgm:prSet/>
      <dgm:spPr/>
      <dgm:t>
        <a:bodyPr/>
        <a:lstStyle/>
        <a:p>
          <a:pPr rtl="1"/>
          <a:endParaRPr lang="fa-IR"/>
        </a:p>
      </dgm:t>
    </dgm:pt>
    <dgm:pt modelId="{E972782F-21B9-4AB5-9AA3-A278D3987688}">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برخي فروشنده هاي انبوه اتاق به ميهمان واچر ( </a:t>
          </a:r>
          <a:r>
            <a:rPr lang="en-BZ" b="1" i="0" baseline="0" dirty="0" smtClean="0"/>
            <a:t>Voucher</a:t>
          </a:r>
          <a:r>
            <a:rPr lang="fa-IR" b="1" i="0" baseline="0" dirty="0" smtClean="0"/>
            <a:t> ) ميدهند كه حكم پول را دارد و ميهمان توسط آن اتاق مي گيرد در واچر با نام فروشنده اتاق مثلا" آژانسهاي مسافرتي </a:t>
          </a:r>
          <a:r>
            <a:rPr lang="en-BZ" b="1" i="0" baseline="0" dirty="0" smtClean="0"/>
            <a:t>A</a:t>
          </a:r>
          <a:r>
            <a:rPr lang="fa-IR" b="1" i="0" baseline="0" dirty="0" smtClean="0"/>
            <a:t> مشخص شده است مواردي مبني بر نام ميهمان ، مدت اقامت ، نوع اتاق و تفكيك هزينه هاي اقامت و پذيرايي دردو رديف " تقبل ميهمان و " تقبل فروشنده " قيد مي شود كه در واقع نوعي رسيد ( </a:t>
          </a:r>
          <a:r>
            <a:rPr lang="en-BZ" b="1" i="0" baseline="0" dirty="0" smtClean="0"/>
            <a:t>Receipt</a:t>
          </a:r>
          <a:r>
            <a:rPr lang="fa-IR" b="1" i="0" baseline="0" dirty="0" smtClean="0"/>
            <a:t> ) است . معمولا" كپي واچرها از طريق پست يا فاكس جدگانه اي به هتل ارسال مي شود . پذيرشگر مي بايست توجه نمايد كه كپي را با اصل كه ميهمان به همراه خود مي آورد تطبيق و پس ازصحت موضوع پذيرش نمايد .</a:t>
          </a:r>
          <a:endParaRPr lang="fa-IR" b="0" i="0" baseline="0" dirty="0"/>
        </a:p>
      </dgm:t>
    </dgm:pt>
    <dgm:pt modelId="{4450C801-5FCF-4BD6-8898-2817B3383E39}" type="parTrans" cxnId="{C2E70E22-BC3C-4E68-A820-BA92DD701BE0}">
      <dgm:prSet/>
      <dgm:spPr/>
      <dgm:t>
        <a:bodyPr/>
        <a:lstStyle/>
        <a:p>
          <a:pPr rtl="1"/>
          <a:endParaRPr lang="fa-IR"/>
        </a:p>
      </dgm:t>
    </dgm:pt>
    <dgm:pt modelId="{A040A679-CF17-48E3-B074-466A7D5B29AB}" type="sibTrans" cxnId="{C2E70E22-BC3C-4E68-A820-BA92DD701BE0}">
      <dgm:prSet/>
      <dgm:spPr/>
      <dgm:t>
        <a:bodyPr/>
        <a:lstStyle/>
        <a:p>
          <a:pPr rtl="1"/>
          <a:endParaRPr lang="fa-IR"/>
        </a:p>
      </dgm:t>
    </dgm:pt>
    <dgm:pt modelId="{396DC489-BA9D-4732-BC17-049CD9723820}" type="pres">
      <dgm:prSet presAssocID="{60671F82-99D7-431F-9C06-A8FF66FA93AB}" presName="linear" presStyleCnt="0">
        <dgm:presLayoutVars>
          <dgm:animLvl val="lvl"/>
          <dgm:resizeHandles val="exact"/>
        </dgm:presLayoutVars>
      </dgm:prSet>
      <dgm:spPr/>
      <dgm:t>
        <a:bodyPr/>
        <a:lstStyle/>
        <a:p>
          <a:pPr rtl="1"/>
          <a:endParaRPr lang="fa-IR"/>
        </a:p>
      </dgm:t>
    </dgm:pt>
    <dgm:pt modelId="{9383B7C3-D8B6-4D76-8306-DB0F8967CBDF}" type="pres">
      <dgm:prSet presAssocID="{C067082A-6F97-40B0-A1AF-98B2CCFF3415}" presName="parentText" presStyleLbl="node1" presStyleIdx="0" presStyleCnt="5">
        <dgm:presLayoutVars>
          <dgm:chMax val="0"/>
          <dgm:bulletEnabled val="1"/>
        </dgm:presLayoutVars>
      </dgm:prSet>
      <dgm:spPr/>
      <dgm:t>
        <a:bodyPr/>
        <a:lstStyle/>
        <a:p>
          <a:pPr rtl="1"/>
          <a:endParaRPr lang="fa-IR"/>
        </a:p>
      </dgm:t>
    </dgm:pt>
    <dgm:pt modelId="{1A6882DB-E602-431C-86DF-08250BB0403E}" type="pres">
      <dgm:prSet presAssocID="{0004BE45-BAC5-4534-98D6-3D7E91C51AD5}" presName="spacer" presStyleCnt="0"/>
      <dgm:spPr/>
    </dgm:pt>
    <dgm:pt modelId="{7365E444-07DD-4D59-A14F-6B94581236AB}" type="pres">
      <dgm:prSet presAssocID="{1489A27A-E168-44A5-A3E5-279CBD0D0C35}" presName="parentText" presStyleLbl="node1" presStyleIdx="1" presStyleCnt="5">
        <dgm:presLayoutVars>
          <dgm:chMax val="0"/>
          <dgm:bulletEnabled val="1"/>
        </dgm:presLayoutVars>
      </dgm:prSet>
      <dgm:spPr/>
      <dgm:t>
        <a:bodyPr/>
        <a:lstStyle/>
        <a:p>
          <a:pPr rtl="1"/>
          <a:endParaRPr lang="fa-IR"/>
        </a:p>
      </dgm:t>
    </dgm:pt>
    <dgm:pt modelId="{6C879F5B-4577-4AC8-99BB-A67D5E2B37AA}" type="pres">
      <dgm:prSet presAssocID="{2837F01E-076C-4FFC-A0B6-96A8D18CB494}" presName="spacer" presStyleCnt="0"/>
      <dgm:spPr/>
    </dgm:pt>
    <dgm:pt modelId="{4D4AC0CC-FB79-4B2C-921E-D48B29D40D91}" type="pres">
      <dgm:prSet presAssocID="{87E889A7-DB84-43E9-9285-A17CF4FF8BAF}" presName="parentText" presStyleLbl="node1" presStyleIdx="2" presStyleCnt="5">
        <dgm:presLayoutVars>
          <dgm:chMax val="0"/>
          <dgm:bulletEnabled val="1"/>
        </dgm:presLayoutVars>
      </dgm:prSet>
      <dgm:spPr/>
      <dgm:t>
        <a:bodyPr/>
        <a:lstStyle/>
        <a:p>
          <a:pPr rtl="1"/>
          <a:endParaRPr lang="fa-IR"/>
        </a:p>
      </dgm:t>
    </dgm:pt>
    <dgm:pt modelId="{C86E889F-3FD5-4B78-B2AD-39BC2CFE9B98}" type="pres">
      <dgm:prSet presAssocID="{7D8F4CB2-EB75-4367-8060-6C86CD3BDEC5}" presName="spacer" presStyleCnt="0"/>
      <dgm:spPr/>
    </dgm:pt>
    <dgm:pt modelId="{6A8B97C5-B604-4330-8B93-A7768B6763E6}" type="pres">
      <dgm:prSet presAssocID="{771334B3-E243-44B4-8320-965BE40C6A01}" presName="parentText" presStyleLbl="node1" presStyleIdx="3" presStyleCnt="5">
        <dgm:presLayoutVars>
          <dgm:chMax val="0"/>
          <dgm:bulletEnabled val="1"/>
        </dgm:presLayoutVars>
      </dgm:prSet>
      <dgm:spPr/>
      <dgm:t>
        <a:bodyPr/>
        <a:lstStyle/>
        <a:p>
          <a:pPr rtl="1"/>
          <a:endParaRPr lang="fa-IR"/>
        </a:p>
      </dgm:t>
    </dgm:pt>
    <dgm:pt modelId="{DCBAC665-04DF-4745-9B12-E175D48758D5}" type="pres">
      <dgm:prSet presAssocID="{3B07B7BC-1C7F-4F97-9C0E-99DE0ED91E21}" presName="spacer" presStyleCnt="0"/>
      <dgm:spPr/>
    </dgm:pt>
    <dgm:pt modelId="{2397ABA3-29BB-40DE-B4E3-526D0AE9D560}" type="pres">
      <dgm:prSet presAssocID="{E972782F-21B9-4AB5-9AA3-A278D3987688}" presName="parentText" presStyleLbl="node1" presStyleIdx="4" presStyleCnt="5">
        <dgm:presLayoutVars>
          <dgm:chMax val="0"/>
          <dgm:bulletEnabled val="1"/>
        </dgm:presLayoutVars>
      </dgm:prSet>
      <dgm:spPr/>
      <dgm:t>
        <a:bodyPr/>
        <a:lstStyle/>
        <a:p>
          <a:pPr rtl="1"/>
          <a:endParaRPr lang="fa-IR"/>
        </a:p>
      </dgm:t>
    </dgm:pt>
  </dgm:ptLst>
  <dgm:cxnLst>
    <dgm:cxn modelId="{50F59C91-71B1-408D-830B-56223F176A09}" srcId="{60671F82-99D7-431F-9C06-A8FF66FA93AB}" destId="{771334B3-E243-44B4-8320-965BE40C6A01}" srcOrd="3" destOrd="0" parTransId="{FFA08FA6-F933-402E-B2E6-774A2F1CE35C}" sibTransId="{3B07B7BC-1C7F-4F97-9C0E-99DE0ED91E21}"/>
    <dgm:cxn modelId="{AB1F57D8-804C-4AB0-BF0E-A0958E8929C4}" type="presOf" srcId="{1489A27A-E168-44A5-A3E5-279CBD0D0C35}" destId="{7365E444-07DD-4D59-A14F-6B94581236AB}" srcOrd="0" destOrd="0" presId="urn:microsoft.com/office/officeart/2005/8/layout/vList2"/>
    <dgm:cxn modelId="{16613DAB-9CB0-4FDC-BE20-1FF19FD6EEEE}" type="presOf" srcId="{60671F82-99D7-431F-9C06-A8FF66FA93AB}" destId="{396DC489-BA9D-4732-BC17-049CD9723820}" srcOrd="0" destOrd="0" presId="urn:microsoft.com/office/officeart/2005/8/layout/vList2"/>
    <dgm:cxn modelId="{3618DC06-5503-4197-A6F3-963FAAC5B12B}" srcId="{60671F82-99D7-431F-9C06-A8FF66FA93AB}" destId="{87E889A7-DB84-43E9-9285-A17CF4FF8BAF}" srcOrd="2" destOrd="0" parTransId="{ACB1D819-4905-4012-9921-7D858FA1D191}" sibTransId="{7D8F4CB2-EB75-4367-8060-6C86CD3BDEC5}"/>
    <dgm:cxn modelId="{C2E70E22-BC3C-4E68-A820-BA92DD701BE0}" srcId="{60671F82-99D7-431F-9C06-A8FF66FA93AB}" destId="{E972782F-21B9-4AB5-9AA3-A278D3987688}" srcOrd="4" destOrd="0" parTransId="{4450C801-5FCF-4BD6-8898-2817B3383E39}" sibTransId="{A040A679-CF17-48E3-B074-466A7D5B29AB}"/>
    <dgm:cxn modelId="{709D9F0A-FB7D-48F5-BE25-303FB32B94BE}" srcId="{60671F82-99D7-431F-9C06-A8FF66FA93AB}" destId="{C067082A-6F97-40B0-A1AF-98B2CCFF3415}" srcOrd="0" destOrd="0" parTransId="{0D5D5E4E-B644-4858-B53A-0AA6169CBDAB}" sibTransId="{0004BE45-BAC5-4534-98D6-3D7E91C51AD5}"/>
    <dgm:cxn modelId="{5E8A6453-CD93-4E74-8F2E-3D12FA2CA243}" type="presOf" srcId="{C067082A-6F97-40B0-A1AF-98B2CCFF3415}" destId="{9383B7C3-D8B6-4D76-8306-DB0F8967CBDF}" srcOrd="0" destOrd="0" presId="urn:microsoft.com/office/officeart/2005/8/layout/vList2"/>
    <dgm:cxn modelId="{7ADFC92C-DAC6-4454-970E-1B452F70D715}" type="presOf" srcId="{E972782F-21B9-4AB5-9AA3-A278D3987688}" destId="{2397ABA3-29BB-40DE-B4E3-526D0AE9D560}" srcOrd="0" destOrd="0" presId="urn:microsoft.com/office/officeart/2005/8/layout/vList2"/>
    <dgm:cxn modelId="{AAD27C75-303F-45EE-8F67-62DA7CBEF5CD}" type="presOf" srcId="{771334B3-E243-44B4-8320-965BE40C6A01}" destId="{6A8B97C5-B604-4330-8B93-A7768B6763E6}" srcOrd="0" destOrd="0" presId="urn:microsoft.com/office/officeart/2005/8/layout/vList2"/>
    <dgm:cxn modelId="{F7A65BF3-5C99-4C94-9B35-88B4871E689F}" type="presOf" srcId="{87E889A7-DB84-43E9-9285-A17CF4FF8BAF}" destId="{4D4AC0CC-FB79-4B2C-921E-D48B29D40D91}" srcOrd="0" destOrd="0" presId="urn:microsoft.com/office/officeart/2005/8/layout/vList2"/>
    <dgm:cxn modelId="{DA3FDF83-0B0D-48BE-BA3D-1C1B0987F29A}" srcId="{60671F82-99D7-431F-9C06-A8FF66FA93AB}" destId="{1489A27A-E168-44A5-A3E5-279CBD0D0C35}" srcOrd="1" destOrd="0" parTransId="{F1BA012B-9E81-4342-9663-FC8F0A93FE71}" sibTransId="{2837F01E-076C-4FFC-A0B6-96A8D18CB494}"/>
    <dgm:cxn modelId="{8E3ED7DD-FE50-45C8-A694-953E8BC2A9EF}" type="presParOf" srcId="{396DC489-BA9D-4732-BC17-049CD9723820}" destId="{9383B7C3-D8B6-4D76-8306-DB0F8967CBDF}" srcOrd="0" destOrd="0" presId="urn:microsoft.com/office/officeart/2005/8/layout/vList2"/>
    <dgm:cxn modelId="{7A7D217B-22C5-4D24-BE4C-111A59A2C5C2}" type="presParOf" srcId="{396DC489-BA9D-4732-BC17-049CD9723820}" destId="{1A6882DB-E602-431C-86DF-08250BB0403E}" srcOrd="1" destOrd="0" presId="urn:microsoft.com/office/officeart/2005/8/layout/vList2"/>
    <dgm:cxn modelId="{66D83275-6458-4059-9FA4-26B8FE17B263}" type="presParOf" srcId="{396DC489-BA9D-4732-BC17-049CD9723820}" destId="{7365E444-07DD-4D59-A14F-6B94581236AB}" srcOrd="2" destOrd="0" presId="urn:microsoft.com/office/officeart/2005/8/layout/vList2"/>
    <dgm:cxn modelId="{1FB76263-A122-408A-9235-CBC205DB95EC}" type="presParOf" srcId="{396DC489-BA9D-4732-BC17-049CD9723820}" destId="{6C879F5B-4577-4AC8-99BB-A67D5E2B37AA}" srcOrd="3" destOrd="0" presId="urn:microsoft.com/office/officeart/2005/8/layout/vList2"/>
    <dgm:cxn modelId="{95D108BF-664D-477E-9CE3-EE497C894D8B}" type="presParOf" srcId="{396DC489-BA9D-4732-BC17-049CD9723820}" destId="{4D4AC0CC-FB79-4B2C-921E-D48B29D40D91}" srcOrd="4" destOrd="0" presId="urn:microsoft.com/office/officeart/2005/8/layout/vList2"/>
    <dgm:cxn modelId="{D79C1EA0-36C1-42C9-9819-DE46BD0F3CB6}" type="presParOf" srcId="{396DC489-BA9D-4732-BC17-049CD9723820}" destId="{C86E889F-3FD5-4B78-B2AD-39BC2CFE9B98}" srcOrd="5" destOrd="0" presId="urn:microsoft.com/office/officeart/2005/8/layout/vList2"/>
    <dgm:cxn modelId="{BB685AA9-5524-4A23-8E4E-F0D334231E55}" type="presParOf" srcId="{396DC489-BA9D-4732-BC17-049CD9723820}" destId="{6A8B97C5-B604-4330-8B93-A7768B6763E6}" srcOrd="6" destOrd="0" presId="urn:microsoft.com/office/officeart/2005/8/layout/vList2"/>
    <dgm:cxn modelId="{1287C2C7-6222-4B09-A03D-1871420396FD}" type="presParOf" srcId="{396DC489-BA9D-4732-BC17-049CD9723820}" destId="{DCBAC665-04DF-4745-9B12-E175D48758D5}" srcOrd="7" destOrd="0" presId="urn:microsoft.com/office/officeart/2005/8/layout/vList2"/>
    <dgm:cxn modelId="{DCEF3EE6-233F-4D89-8DAA-4B770F5C5E6C}" type="presParOf" srcId="{396DC489-BA9D-4732-BC17-049CD9723820}" destId="{2397ABA3-29BB-40DE-B4E3-526D0AE9D56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6192559-8959-4170-B8BF-E4ACB8FA054B}" type="doc">
      <dgm:prSet loTypeId="urn:microsoft.com/office/officeart/2005/8/layout/vList2" loCatId="list" qsTypeId="urn:microsoft.com/office/officeart/2005/8/quickstyle/simple2" qsCatId="simple" csTypeId="urn:microsoft.com/office/officeart/2005/8/colors/colorful2" csCatId="colorful" phldr="1"/>
      <dgm:spPr/>
      <dgm:t>
        <a:bodyPr/>
        <a:lstStyle/>
        <a:p>
          <a:pPr rtl="1"/>
          <a:endParaRPr lang="fa-IR"/>
        </a:p>
      </dgm:t>
    </dgm:pt>
    <dgm:pt modelId="{481403A8-78BD-4B8D-A0E3-4CE073C05AA6}">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نكته مهم ديگر اينكه فروشنده اتاق انبوه كه درماهيت امر اعزام كننده ميهمان است با توافقي كه با هتل نموده و نرخ اتاق را با تخفيف گاست طي مكاتبه اي انجام كار واريزي هزينه هاي اتاق را به اطلاع هتل مي رساند اغلب مشاهده مي گردد كه اعزام كننده ميهمان مدت اقامت ميهمان را در نرخ اتاق تخفيف داده منظور نموده و پس از جمع كليه نفرات و شبهاي اقامت آنان اتاق شبها را محاسبه و بر اساس آن عمل مي كند .</a:t>
          </a:r>
          <a:endParaRPr lang="en-US" b="0" i="0" baseline="0" dirty="0"/>
        </a:p>
      </dgm:t>
    </dgm:pt>
    <dgm:pt modelId="{5773D850-D83B-4182-BE17-F9F5983CE2B7}" type="parTrans" cxnId="{D1DDD892-EA97-4429-A319-277F1FA6B6FD}">
      <dgm:prSet/>
      <dgm:spPr/>
      <dgm:t>
        <a:bodyPr/>
        <a:lstStyle/>
        <a:p>
          <a:pPr rtl="1"/>
          <a:endParaRPr lang="fa-IR"/>
        </a:p>
      </dgm:t>
    </dgm:pt>
    <dgm:pt modelId="{851E5D42-F948-44ED-A14E-A3839A223E47}" type="sibTrans" cxnId="{D1DDD892-EA97-4429-A319-277F1FA6B6FD}">
      <dgm:prSet/>
      <dgm:spPr/>
      <dgm:t>
        <a:bodyPr/>
        <a:lstStyle/>
        <a:p>
          <a:pPr rtl="1"/>
          <a:endParaRPr lang="fa-IR"/>
        </a:p>
      </dgm:t>
    </dgm:pt>
    <dgm:pt modelId="{58DEE7E1-6F6F-4048-96B5-B20DC2AC88A5}">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مثلا اگر 5 ميهمان باشند كه هركدام 2 و 3 و 4و 5و و6 شب بخواهند اقامت كنند چنين عمل مي شود :</a:t>
          </a:r>
        </a:p>
        <a:p>
          <a:pPr rtl="1"/>
          <a:r>
            <a:rPr lang="fa-IR" b="1" i="0" baseline="0" dirty="0" smtClean="0"/>
            <a:t>(مدت اقامت ) 2*1 ميهمان + 1 ميهمان * 3 ( مدت اقامت )+ مدت اقامت ) 4 * 1 ميهمان </a:t>
          </a:r>
          <a:endParaRPr lang="en-US" b="0" i="0" baseline="0" dirty="0"/>
        </a:p>
      </dgm:t>
    </dgm:pt>
    <dgm:pt modelId="{B5D9C246-9E7B-4CE1-9484-6D96D57C8310}" type="parTrans" cxnId="{02FE6FED-3B28-460E-8F11-1872A1C6B9C3}">
      <dgm:prSet/>
      <dgm:spPr/>
      <dgm:t>
        <a:bodyPr/>
        <a:lstStyle/>
        <a:p>
          <a:pPr rtl="1"/>
          <a:endParaRPr lang="fa-IR"/>
        </a:p>
      </dgm:t>
    </dgm:pt>
    <dgm:pt modelId="{18F3D57E-3693-497E-B4C6-0C349FAA864E}" type="sibTrans" cxnId="{02FE6FED-3B28-460E-8F11-1872A1C6B9C3}">
      <dgm:prSet/>
      <dgm:spPr/>
      <dgm:t>
        <a:bodyPr/>
        <a:lstStyle/>
        <a:p>
          <a:pPr rtl="1"/>
          <a:endParaRPr lang="fa-IR"/>
        </a:p>
      </dgm:t>
    </dgm:pt>
    <dgm:pt modelId="{2C1CDE19-EE44-4691-B1F0-411E422542A2}">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(مدت اقامت ) 5*1 ميهما + 1 ( مدت اقامت ) 6*1 ميهمان = 2+3+4+5+6= 20 شب اتاق ( اتاق شب ) .</a:t>
          </a:r>
          <a:endParaRPr lang="en-US" b="0" i="0" baseline="0" dirty="0"/>
        </a:p>
      </dgm:t>
    </dgm:pt>
    <dgm:pt modelId="{BC6B18DF-E930-435D-942E-AEA4632B7132}" type="parTrans" cxnId="{BB2EF300-DA69-40F0-884B-475A900D01F9}">
      <dgm:prSet/>
      <dgm:spPr/>
      <dgm:t>
        <a:bodyPr/>
        <a:lstStyle/>
        <a:p>
          <a:pPr rtl="1"/>
          <a:endParaRPr lang="fa-IR"/>
        </a:p>
      </dgm:t>
    </dgm:pt>
    <dgm:pt modelId="{95D50656-AA22-42DF-B9B3-A534CF70035C}" type="sibTrans" cxnId="{BB2EF300-DA69-40F0-884B-475A900D01F9}">
      <dgm:prSet/>
      <dgm:spPr/>
      <dgm:t>
        <a:bodyPr/>
        <a:lstStyle/>
        <a:p>
          <a:pPr rtl="1"/>
          <a:endParaRPr lang="fa-IR"/>
        </a:p>
      </dgm:t>
    </dgm:pt>
    <dgm:pt modelId="{D9EACF70-E5AC-4F67-B6A9-538341C6C1CD}">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درخصوص پيش پرداخت آژانسهاي مسافرتي مبلغ و نوع پيش پرداخت در اسليپ آژانسهاي مسافرتي هتل ثبت ميگردد در حالي كه پيش پرداخت براي رزرو معمولي انجام گيرد در اسليپ پيش پرداخت منعكس مي شود .</a:t>
          </a:r>
          <a:endParaRPr lang="en-US" b="0" i="0" baseline="0" dirty="0"/>
        </a:p>
      </dgm:t>
    </dgm:pt>
    <dgm:pt modelId="{BD50538A-6656-4375-A12B-247CE7170830}" type="parTrans" cxnId="{EBAB45CF-B6D9-451A-ADF0-B85D407CF279}">
      <dgm:prSet/>
      <dgm:spPr/>
      <dgm:t>
        <a:bodyPr/>
        <a:lstStyle/>
        <a:p>
          <a:pPr rtl="1"/>
          <a:endParaRPr lang="fa-IR"/>
        </a:p>
      </dgm:t>
    </dgm:pt>
    <dgm:pt modelId="{102A7F04-F118-4702-8596-6F429DDC745A}" type="sibTrans" cxnId="{EBAB45CF-B6D9-451A-ADF0-B85D407CF279}">
      <dgm:prSet/>
      <dgm:spPr/>
      <dgm:t>
        <a:bodyPr/>
        <a:lstStyle/>
        <a:p>
          <a:pPr rtl="1"/>
          <a:endParaRPr lang="fa-IR"/>
        </a:p>
      </dgm:t>
    </dgm:pt>
    <dgm:pt modelId="{745B317E-AAF2-45BD-9DD6-399445927A31}">
      <dgm:prSet/>
      <dgm: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درمديريت نوآور وخلاق ، توجه ويژه به فروشهاي انبوه بيشتر است و حتي با افزايش اتاق شب تخفيف هاي قابل ملاحظه اي داده مي شود براي مثال در يكي از واحدهاي اقامتي امارات متحده عربي در ايام غيرفصل يك شب اتاق 150 درهم ، يك هفته 500 درهم و يك ماه 1200 درهم است ) .</a:t>
          </a:r>
          <a:endParaRPr lang="en-US" b="0" i="0" baseline="0" dirty="0"/>
        </a:p>
      </dgm:t>
    </dgm:pt>
    <dgm:pt modelId="{324BC4D2-805D-4366-8157-D8036A7C2C9F}" type="parTrans" cxnId="{CA15B070-6CC0-49F0-AAF2-3F3010674560}">
      <dgm:prSet/>
      <dgm:spPr/>
      <dgm:t>
        <a:bodyPr/>
        <a:lstStyle/>
        <a:p>
          <a:pPr rtl="1"/>
          <a:endParaRPr lang="fa-IR"/>
        </a:p>
      </dgm:t>
    </dgm:pt>
    <dgm:pt modelId="{1D0B3E1D-213C-4EFD-A583-AE89B8560D8F}" type="sibTrans" cxnId="{CA15B070-6CC0-49F0-AAF2-3F3010674560}">
      <dgm:prSet/>
      <dgm:spPr/>
      <dgm:t>
        <a:bodyPr/>
        <a:lstStyle/>
        <a:p>
          <a:pPr rtl="1"/>
          <a:endParaRPr lang="fa-IR"/>
        </a:p>
      </dgm:t>
    </dgm:pt>
    <dgm:pt modelId="{6CBD53CA-9AAA-4719-9873-1690748C9681}" type="pres">
      <dgm:prSet presAssocID="{36192559-8959-4170-B8BF-E4ACB8FA054B}" presName="linear" presStyleCnt="0">
        <dgm:presLayoutVars>
          <dgm:animLvl val="lvl"/>
          <dgm:resizeHandles val="exact"/>
        </dgm:presLayoutVars>
      </dgm:prSet>
      <dgm:spPr/>
      <dgm:t>
        <a:bodyPr/>
        <a:lstStyle/>
        <a:p>
          <a:pPr rtl="1"/>
          <a:endParaRPr lang="fa-IR"/>
        </a:p>
      </dgm:t>
    </dgm:pt>
    <dgm:pt modelId="{AD16B90D-3958-424A-9BDC-EADD96F9E518}" type="pres">
      <dgm:prSet presAssocID="{481403A8-78BD-4B8D-A0E3-4CE073C05AA6}" presName="parentText" presStyleLbl="node1" presStyleIdx="0" presStyleCnt="5">
        <dgm:presLayoutVars>
          <dgm:chMax val="0"/>
          <dgm:bulletEnabled val="1"/>
        </dgm:presLayoutVars>
      </dgm:prSet>
      <dgm:spPr/>
      <dgm:t>
        <a:bodyPr/>
        <a:lstStyle/>
        <a:p>
          <a:pPr rtl="1"/>
          <a:endParaRPr lang="fa-IR"/>
        </a:p>
      </dgm:t>
    </dgm:pt>
    <dgm:pt modelId="{BAE13DB5-AD5E-4839-9A59-6D339BEEA912}" type="pres">
      <dgm:prSet presAssocID="{851E5D42-F948-44ED-A14E-A3839A223E47}" presName="spacer" presStyleCnt="0"/>
      <dgm:spPr/>
    </dgm:pt>
    <dgm:pt modelId="{4C8164BA-223E-4817-9BEB-1971735F3586}" type="pres">
      <dgm:prSet presAssocID="{58DEE7E1-6F6F-4048-96B5-B20DC2AC88A5}" presName="parentText" presStyleLbl="node1" presStyleIdx="1" presStyleCnt="5">
        <dgm:presLayoutVars>
          <dgm:chMax val="0"/>
          <dgm:bulletEnabled val="1"/>
        </dgm:presLayoutVars>
      </dgm:prSet>
      <dgm:spPr/>
      <dgm:t>
        <a:bodyPr/>
        <a:lstStyle/>
        <a:p>
          <a:pPr rtl="1"/>
          <a:endParaRPr lang="fa-IR"/>
        </a:p>
      </dgm:t>
    </dgm:pt>
    <dgm:pt modelId="{40CE582F-D3BC-40A1-994E-D4409F9EBCF5}" type="pres">
      <dgm:prSet presAssocID="{18F3D57E-3693-497E-B4C6-0C349FAA864E}" presName="spacer" presStyleCnt="0"/>
      <dgm:spPr/>
    </dgm:pt>
    <dgm:pt modelId="{70D33702-4AA5-4D88-9CA9-54A3AB3DC754}" type="pres">
      <dgm:prSet presAssocID="{2C1CDE19-EE44-4691-B1F0-411E422542A2}" presName="parentText" presStyleLbl="node1" presStyleIdx="2" presStyleCnt="5">
        <dgm:presLayoutVars>
          <dgm:chMax val="0"/>
          <dgm:bulletEnabled val="1"/>
        </dgm:presLayoutVars>
      </dgm:prSet>
      <dgm:spPr/>
      <dgm:t>
        <a:bodyPr/>
        <a:lstStyle/>
        <a:p>
          <a:pPr rtl="1"/>
          <a:endParaRPr lang="fa-IR"/>
        </a:p>
      </dgm:t>
    </dgm:pt>
    <dgm:pt modelId="{BC1F6E05-8AE9-44D3-AD0F-594157BF8914}" type="pres">
      <dgm:prSet presAssocID="{95D50656-AA22-42DF-B9B3-A534CF70035C}" presName="spacer" presStyleCnt="0"/>
      <dgm:spPr/>
    </dgm:pt>
    <dgm:pt modelId="{B0598BAF-1C90-4934-94D2-E1207C0CBD2E}" type="pres">
      <dgm:prSet presAssocID="{D9EACF70-E5AC-4F67-B6A9-538341C6C1CD}" presName="parentText" presStyleLbl="node1" presStyleIdx="3" presStyleCnt="5">
        <dgm:presLayoutVars>
          <dgm:chMax val="0"/>
          <dgm:bulletEnabled val="1"/>
        </dgm:presLayoutVars>
      </dgm:prSet>
      <dgm:spPr/>
      <dgm:t>
        <a:bodyPr/>
        <a:lstStyle/>
        <a:p>
          <a:pPr rtl="1"/>
          <a:endParaRPr lang="fa-IR"/>
        </a:p>
      </dgm:t>
    </dgm:pt>
    <dgm:pt modelId="{C14582F2-AEDE-4F7E-820A-C20717B4950D}" type="pres">
      <dgm:prSet presAssocID="{102A7F04-F118-4702-8596-6F429DDC745A}" presName="spacer" presStyleCnt="0"/>
      <dgm:spPr/>
    </dgm:pt>
    <dgm:pt modelId="{BC2970CE-DA84-4777-9777-753B36A4A1DF}" type="pres">
      <dgm:prSet presAssocID="{745B317E-AAF2-45BD-9DD6-399445927A31}" presName="parentText" presStyleLbl="node1" presStyleIdx="4" presStyleCnt="5">
        <dgm:presLayoutVars>
          <dgm:chMax val="0"/>
          <dgm:bulletEnabled val="1"/>
        </dgm:presLayoutVars>
      </dgm:prSet>
      <dgm:spPr/>
      <dgm:t>
        <a:bodyPr/>
        <a:lstStyle/>
        <a:p>
          <a:pPr rtl="1"/>
          <a:endParaRPr lang="fa-IR"/>
        </a:p>
      </dgm:t>
    </dgm:pt>
  </dgm:ptLst>
  <dgm:cxnLst>
    <dgm:cxn modelId="{3142812D-2FC4-4CBD-ABB9-0E6746A08F01}" type="presOf" srcId="{2C1CDE19-EE44-4691-B1F0-411E422542A2}" destId="{70D33702-4AA5-4D88-9CA9-54A3AB3DC754}" srcOrd="0" destOrd="0" presId="urn:microsoft.com/office/officeart/2005/8/layout/vList2"/>
    <dgm:cxn modelId="{02FE6FED-3B28-460E-8F11-1872A1C6B9C3}" srcId="{36192559-8959-4170-B8BF-E4ACB8FA054B}" destId="{58DEE7E1-6F6F-4048-96B5-B20DC2AC88A5}" srcOrd="1" destOrd="0" parTransId="{B5D9C246-9E7B-4CE1-9484-6D96D57C8310}" sibTransId="{18F3D57E-3693-497E-B4C6-0C349FAA864E}"/>
    <dgm:cxn modelId="{DA0BA915-4063-4D97-A188-1B433CA7B015}" type="presOf" srcId="{D9EACF70-E5AC-4F67-B6A9-538341C6C1CD}" destId="{B0598BAF-1C90-4934-94D2-E1207C0CBD2E}" srcOrd="0" destOrd="0" presId="urn:microsoft.com/office/officeart/2005/8/layout/vList2"/>
    <dgm:cxn modelId="{D1DDD892-EA97-4429-A319-277F1FA6B6FD}" srcId="{36192559-8959-4170-B8BF-E4ACB8FA054B}" destId="{481403A8-78BD-4B8D-A0E3-4CE073C05AA6}" srcOrd="0" destOrd="0" parTransId="{5773D850-D83B-4182-BE17-F9F5983CE2B7}" sibTransId="{851E5D42-F948-44ED-A14E-A3839A223E47}"/>
    <dgm:cxn modelId="{F54DE0AD-CF01-44AA-A039-FE92080B6FF2}" type="presOf" srcId="{481403A8-78BD-4B8D-A0E3-4CE073C05AA6}" destId="{AD16B90D-3958-424A-9BDC-EADD96F9E518}" srcOrd="0" destOrd="0" presId="urn:microsoft.com/office/officeart/2005/8/layout/vList2"/>
    <dgm:cxn modelId="{2398F6E7-D880-4F30-9D8C-8B80A83649BC}" type="presOf" srcId="{745B317E-AAF2-45BD-9DD6-399445927A31}" destId="{BC2970CE-DA84-4777-9777-753B36A4A1DF}" srcOrd="0" destOrd="0" presId="urn:microsoft.com/office/officeart/2005/8/layout/vList2"/>
    <dgm:cxn modelId="{BB2EF300-DA69-40F0-884B-475A900D01F9}" srcId="{36192559-8959-4170-B8BF-E4ACB8FA054B}" destId="{2C1CDE19-EE44-4691-B1F0-411E422542A2}" srcOrd="2" destOrd="0" parTransId="{BC6B18DF-E930-435D-942E-AEA4632B7132}" sibTransId="{95D50656-AA22-42DF-B9B3-A534CF70035C}"/>
    <dgm:cxn modelId="{EBAB45CF-B6D9-451A-ADF0-B85D407CF279}" srcId="{36192559-8959-4170-B8BF-E4ACB8FA054B}" destId="{D9EACF70-E5AC-4F67-B6A9-538341C6C1CD}" srcOrd="3" destOrd="0" parTransId="{BD50538A-6656-4375-A12B-247CE7170830}" sibTransId="{102A7F04-F118-4702-8596-6F429DDC745A}"/>
    <dgm:cxn modelId="{FB699C1D-1AB3-4AA0-9F1A-5E12C85057D1}" type="presOf" srcId="{58DEE7E1-6F6F-4048-96B5-B20DC2AC88A5}" destId="{4C8164BA-223E-4817-9BEB-1971735F3586}" srcOrd="0" destOrd="0" presId="urn:microsoft.com/office/officeart/2005/8/layout/vList2"/>
    <dgm:cxn modelId="{CA15B070-6CC0-49F0-AAF2-3F3010674560}" srcId="{36192559-8959-4170-B8BF-E4ACB8FA054B}" destId="{745B317E-AAF2-45BD-9DD6-399445927A31}" srcOrd="4" destOrd="0" parTransId="{324BC4D2-805D-4366-8157-D8036A7C2C9F}" sibTransId="{1D0B3E1D-213C-4EFD-A583-AE89B8560D8F}"/>
    <dgm:cxn modelId="{356B3DDE-755A-4E7A-B03E-6F07FC3A94E0}" type="presOf" srcId="{36192559-8959-4170-B8BF-E4ACB8FA054B}" destId="{6CBD53CA-9AAA-4719-9873-1690748C9681}" srcOrd="0" destOrd="0" presId="urn:microsoft.com/office/officeart/2005/8/layout/vList2"/>
    <dgm:cxn modelId="{F232AFA1-5D20-40DB-864F-1D7DE72729E9}" type="presParOf" srcId="{6CBD53CA-9AAA-4719-9873-1690748C9681}" destId="{AD16B90D-3958-424A-9BDC-EADD96F9E518}" srcOrd="0" destOrd="0" presId="urn:microsoft.com/office/officeart/2005/8/layout/vList2"/>
    <dgm:cxn modelId="{D69C7B3F-75D8-4091-AE6D-E267417D71D2}" type="presParOf" srcId="{6CBD53CA-9AAA-4719-9873-1690748C9681}" destId="{BAE13DB5-AD5E-4839-9A59-6D339BEEA912}" srcOrd="1" destOrd="0" presId="urn:microsoft.com/office/officeart/2005/8/layout/vList2"/>
    <dgm:cxn modelId="{C8C3D430-0150-4DCF-9640-A91C556F2AED}" type="presParOf" srcId="{6CBD53CA-9AAA-4719-9873-1690748C9681}" destId="{4C8164BA-223E-4817-9BEB-1971735F3586}" srcOrd="2" destOrd="0" presId="urn:microsoft.com/office/officeart/2005/8/layout/vList2"/>
    <dgm:cxn modelId="{B44E9FAC-5F6E-4C6B-888E-6910BE050145}" type="presParOf" srcId="{6CBD53CA-9AAA-4719-9873-1690748C9681}" destId="{40CE582F-D3BC-40A1-994E-D4409F9EBCF5}" srcOrd="3" destOrd="0" presId="urn:microsoft.com/office/officeart/2005/8/layout/vList2"/>
    <dgm:cxn modelId="{9AF64281-0E05-45A1-B9F9-9E29CC564C19}" type="presParOf" srcId="{6CBD53CA-9AAA-4719-9873-1690748C9681}" destId="{70D33702-4AA5-4D88-9CA9-54A3AB3DC754}" srcOrd="4" destOrd="0" presId="urn:microsoft.com/office/officeart/2005/8/layout/vList2"/>
    <dgm:cxn modelId="{451651DD-02B0-4AF5-B35C-D63B6A76CCA1}" type="presParOf" srcId="{6CBD53CA-9AAA-4719-9873-1690748C9681}" destId="{BC1F6E05-8AE9-44D3-AD0F-594157BF8914}" srcOrd="5" destOrd="0" presId="urn:microsoft.com/office/officeart/2005/8/layout/vList2"/>
    <dgm:cxn modelId="{75894E31-F42A-49EC-A091-1AAD185768EF}" type="presParOf" srcId="{6CBD53CA-9AAA-4719-9873-1690748C9681}" destId="{B0598BAF-1C90-4934-94D2-E1207C0CBD2E}" srcOrd="6" destOrd="0" presId="urn:microsoft.com/office/officeart/2005/8/layout/vList2"/>
    <dgm:cxn modelId="{ECB5AC18-EBC2-4D37-9486-2DF3BFCFFA11}" type="presParOf" srcId="{6CBD53CA-9AAA-4719-9873-1690748C9681}" destId="{C14582F2-AEDE-4F7E-820A-C20717B4950D}" srcOrd="7" destOrd="0" presId="urn:microsoft.com/office/officeart/2005/8/layout/vList2"/>
    <dgm:cxn modelId="{36B15407-7E75-46D1-8055-1A53A5E4B2A8}" type="presParOf" srcId="{6CBD53CA-9AAA-4719-9873-1690748C9681}" destId="{BC2970CE-DA84-4777-9777-753B36A4A1D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F5CAC28-A4C2-4238-9481-326CA6355FEF}" type="doc">
      <dgm:prSet loTypeId="urn:microsoft.com/office/officeart/2005/8/layout/pyramid2" loCatId="pyramid" qsTypeId="urn:microsoft.com/office/officeart/2005/8/quickstyle/3d4" qsCatId="3D" csTypeId="urn:microsoft.com/office/officeart/2005/8/colors/colorful4" csCatId="colorful" phldr="1"/>
      <dgm:spPr/>
      <dgm:t>
        <a:bodyPr/>
        <a:lstStyle/>
        <a:p>
          <a:pPr rtl="1"/>
          <a:endParaRPr lang="fa-IR"/>
        </a:p>
      </dgm:t>
    </dgm:pt>
    <dgm:pt modelId="{994658C7-2E3D-43F1-A8FD-0352D1EB0156}">
      <dgm:prSet custT="1">
        <dgm:style>
          <a:lnRef idx="1">
            <a:schemeClr val="accent4"/>
          </a:lnRef>
          <a:fillRef idx="2">
            <a:schemeClr val="accent4"/>
          </a:fillRef>
          <a:effectRef idx="1">
            <a:schemeClr val="accent4"/>
          </a:effectRef>
          <a:fontRef idx="minor">
            <a:schemeClr val="dk1"/>
          </a:fontRef>
        </dgm:style>
      </dgm:prSet>
      <dgm:spPr>
        <a:ln>
          <a:noFill/>
        </a:ln>
        <a:effectLst>
          <a:glow rad="228600">
            <a:schemeClr val="accent1">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2700">
          <a:bevelT w="190500" h="38100"/>
        </a:sp3d>
      </dgm:spPr>
      <dgm:t>
        <a:bodyPr/>
        <a:lstStyle/>
        <a:p>
          <a:pPr algn="r" rtl="1"/>
          <a:r>
            <a:rPr lang="fa-IR" sz="1100" b="1" i="0" baseline="0" dirty="0" smtClean="0"/>
            <a:t>1- طبق عرف بين المللي همه آژانسهاي گردشگري مشمول 10% كميسيـــون ( </a:t>
          </a:r>
          <a:r>
            <a:rPr lang="en-BZ" sz="1100" b="1" i="0" baseline="0" dirty="0" err="1" smtClean="0"/>
            <a:t>Commision</a:t>
          </a:r>
          <a:r>
            <a:rPr lang="fa-IR" sz="1100" b="1" i="0" baseline="0" dirty="0" smtClean="0"/>
            <a:t> ) كارمزد( به استثناي اعـــــزام كنندگان عمده ميهمـــــــان ( </a:t>
          </a:r>
          <a:r>
            <a:rPr lang="en-BZ" sz="1100" b="1" i="0" baseline="0" dirty="0" smtClean="0"/>
            <a:t>Wholesaler</a:t>
          </a:r>
          <a:r>
            <a:rPr lang="fa-IR" sz="1100" b="1" i="0" baseline="0" dirty="0" smtClean="0"/>
            <a:t> ) مي باشند .</a:t>
          </a:r>
          <a:endParaRPr lang="en-US" sz="1100" b="0" i="0" baseline="0" dirty="0"/>
        </a:p>
      </dgm:t>
    </dgm:pt>
    <dgm:pt modelId="{0AD149D0-79C0-4046-B79A-7AF025CF902E}" type="parTrans" cxnId="{64A4ECFA-9582-4E46-BC4D-0A56FB1B2670}">
      <dgm:prSet/>
      <dgm:spPr/>
      <dgm:t>
        <a:bodyPr/>
        <a:lstStyle/>
        <a:p>
          <a:pPr rtl="1"/>
          <a:endParaRPr lang="fa-IR"/>
        </a:p>
      </dgm:t>
    </dgm:pt>
    <dgm:pt modelId="{8E1E231C-4BC0-45FB-91CE-1758B995E73D}" type="sibTrans" cxnId="{64A4ECFA-9582-4E46-BC4D-0A56FB1B2670}">
      <dgm:prSet/>
      <dgm:spPr/>
      <dgm:t>
        <a:bodyPr/>
        <a:lstStyle/>
        <a:p>
          <a:pPr rtl="1"/>
          <a:endParaRPr lang="fa-IR"/>
        </a:p>
      </dgm:t>
    </dgm:pt>
    <dgm:pt modelId="{615A7016-A75F-4927-AE59-69FD2F7F398B}">
      <dgm:prSet custT="1">
        <dgm:style>
          <a:lnRef idx="1">
            <a:schemeClr val="accent4"/>
          </a:lnRef>
          <a:fillRef idx="2">
            <a:schemeClr val="accent4"/>
          </a:fillRef>
          <a:effectRef idx="1">
            <a:schemeClr val="accent4"/>
          </a:effectRef>
          <a:fontRef idx="minor">
            <a:schemeClr val="dk1"/>
          </a:fontRef>
        </dgm:style>
      </dgm:prSet>
      <dgm:spPr>
        <a:ln>
          <a:noFill/>
        </a:ln>
        <a:effectLst>
          <a:glow rad="139700">
            <a:schemeClr val="accent5">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2700">
          <a:bevelT w="190500" h="38100"/>
        </a:sp3d>
      </dgm:spPr>
      <dgm:t>
        <a:bodyPr/>
        <a:lstStyle/>
        <a:p>
          <a:pPr algn="r" rtl="1"/>
          <a:r>
            <a:rPr lang="fa-IR" sz="1100" b="1" i="0" baseline="0" dirty="0" smtClean="0"/>
            <a:t>2- ضروري است كليه اطلاعات مربوطه در اسليپ رزرو و اسليپ آژانس گردگشري ثبت شود كه شامل ارزش واقعي مكاتبه اي واچر پيش پرداخت و هرگونه خدماتي كه ارائه خواهد شد مي باشد .</a:t>
          </a:r>
          <a:endParaRPr lang="en-US" sz="1100" b="0" i="0" baseline="0" dirty="0"/>
        </a:p>
      </dgm:t>
    </dgm:pt>
    <dgm:pt modelId="{AB323EAF-ABAC-4980-885A-6F8D85D5F1DA}" type="parTrans" cxnId="{178FB572-628E-41D0-9265-88CDC4FC4A60}">
      <dgm:prSet/>
      <dgm:spPr/>
      <dgm:t>
        <a:bodyPr/>
        <a:lstStyle/>
        <a:p>
          <a:pPr rtl="1"/>
          <a:endParaRPr lang="fa-IR"/>
        </a:p>
      </dgm:t>
    </dgm:pt>
    <dgm:pt modelId="{0883D064-BF36-4A94-95B2-01C508953393}" type="sibTrans" cxnId="{178FB572-628E-41D0-9265-88CDC4FC4A60}">
      <dgm:prSet/>
      <dgm:spPr/>
      <dgm:t>
        <a:bodyPr/>
        <a:lstStyle/>
        <a:p>
          <a:pPr rtl="1"/>
          <a:endParaRPr lang="fa-IR"/>
        </a:p>
      </dgm:t>
    </dgm:pt>
    <dgm:pt modelId="{90E7B226-0BC1-48BC-ACB1-9E548FC8D67E}">
      <dgm:prSet custT="1">
        <dgm:style>
          <a:lnRef idx="1">
            <a:schemeClr val="accent4"/>
          </a:lnRef>
          <a:fillRef idx="2">
            <a:schemeClr val="accent4"/>
          </a:fillRef>
          <a:effectRef idx="1">
            <a:schemeClr val="accent4"/>
          </a:effectRef>
          <a:fontRef idx="minor">
            <a:schemeClr val="dk1"/>
          </a:fontRef>
        </dgm:style>
      </dgm:prSet>
      <dgm:spPr>
        <a:ln>
          <a:noFill/>
        </a:ln>
        <a:effectLst>
          <a:glow rad="228600">
            <a:schemeClr val="accent5">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2700">
          <a:bevelT w="190500" h="38100"/>
        </a:sp3d>
      </dgm:spPr>
      <dgm:t>
        <a:bodyPr/>
        <a:lstStyle/>
        <a:p>
          <a:pPr algn="r" rtl="1"/>
          <a:r>
            <a:rPr lang="fa-IR" sz="1200" b="1" i="0" baseline="0" dirty="0" smtClean="0"/>
            <a:t>3-نام و آدرس آژانس نيز بايد در اسليپ ثبت مي شود سپس اسليپ هاي رزرو هاي آينده در دو نسخه توزيع شوند ( تكثير دو نسخه اي درخواستهاي رزرو نشانگر آن است كه مراحل رزرو صورت گرفته است )</a:t>
          </a:r>
        </a:p>
        <a:p>
          <a:pPr algn="r" rtl="1"/>
          <a:r>
            <a:rPr lang="fa-IR" sz="1200" b="1" i="0" baseline="0" dirty="0" smtClean="0"/>
            <a:t>برگه هاي رزرو و مكاتبات به ترتيب تاريخ و الفبا و در پرونده هاي تفكيكي سازماندهي و بايگاني مي شود اسليپ هاي رزرو به ترتيب تاريخ در رك كنترل بايگاني مي شود آنها به طور تقريبي تا ساعت 15 هر روز شمرده مي شود و سپس در گزارش پيش رزرو و گزارش مبدا رزرو بايگاني مي شود رزروهاي ثبت شده پس از ساعت 15 براي امروز و فردا در آخرين ليست اضافي روز به طور جداگانه تهيه و كلا" درآن نگهداري شده تا تسليم پذيرش گردد .</a:t>
          </a:r>
        </a:p>
        <a:p>
          <a:pPr algn="r" rtl="1"/>
          <a:r>
            <a:rPr lang="fa-IR" sz="1200" b="1" i="0" baseline="0" dirty="0" smtClean="0"/>
            <a:t>همه اسليپ هاي رزرواسيون پس از شمارش به ترتيب الفبا و تاريخ در صفحه پيش رزرو چيده مي شوند همه رزروهايي كه براي روز بعد است توسط پذيرشگران شب در جايگاه هايي كه در ميز پذيرش وجود دارد گذاشته مي شود معمولا" اطلاعات رزرو اتاق " 3 شبه " است يك شب جلوتر از تاريخ رزرو و يك شب ديرتر از تاريخ رزرو داده مي شود و ليل آن امكان تغيير تاريخ پرواز يا مسافرت يا مشكلات غير پيش بيني مسافرت است </a:t>
          </a:r>
        </a:p>
        <a:p>
          <a:pPr algn="r" rtl="1"/>
          <a:r>
            <a:rPr lang="fa-IR" sz="1200" b="1" i="0" baseline="0" dirty="0" smtClean="0"/>
            <a:t>رك رزرواسيون مورد استفاده پذيرش همان " رك رزرواسيون كلي " است كه صفحه آن در جلوي ميز پذيرش قرار مي گيرد و تا به محض ورود ميهمان پذيرشگر اطلاع كافي داشته باشد . تا مدتي اسليپ رزرو نگه داشته مي شود و پس از اطمينان از عدم حضور ميهمان از رك پذيرش خارج مي گردد . نحوه محاسبه هزينه بر اساس رويه ها و روش هاي جاري هتل ها و توافقات انجام شده د رخصوص " رزرو نيامده " يا عدم حضور ميهمان در زمان تعيين شده متفاوت مي باشد.. </a:t>
          </a:r>
          <a:endParaRPr lang="en-US" sz="1200" b="0" i="0" baseline="0" dirty="0"/>
        </a:p>
      </dgm:t>
    </dgm:pt>
    <dgm:pt modelId="{F18B3E3B-F8E0-4DAF-BB74-E8D9BB63440C}" type="parTrans" cxnId="{DCA0E9DE-0CC8-446D-8F26-8F5D12F3C149}">
      <dgm:prSet/>
      <dgm:spPr/>
      <dgm:t>
        <a:bodyPr/>
        <a:lstStyle/>
        <a:p>
          <a:pPr rtl="1"/>
          <a:endParaRPr lang="fa-IR"/>
        </a:p>
      </dgm:t>
    </dgm:pt>
    <dgm:pt modelId="{F406E6FF-4AF8-4573-BAD5-CD31C55244EB}" type="sibTrans" cxnId="{DCA0E9DE-0CC8-446D-8F26-8F5D12F3C149}">
      <dgm:prSet/>
      <dgm:spPr/>
      <dgm:t>
        <a:bodyPr/>
        <a:lstStyle/>
        <a:p>
          <a:pPr rtl="1"/>
          <a:endParaRPr lang="fa-IR"/>
        </a:p>
      </dgm:t>
    </dgm:pt>
    <dgm:pt modelId="{20AC2642-7FF4-426B-9FEB-BD881F809AEB}" type="pres">
      <dgm:prSet presAssocID="{CF5CAC28-A4C2-4238-9481-326CA6355FEF}" presName="compositeShape" presStyleCnt="0">
        <dgm:presLayoutVars>
          <dgm:dir/>
          <dgm:resizeHandles/>
        </dgm:presLayoutVars>
      </dgm:prSet>
      <dgm:spPr/>
      <dgm:t>
        <a:bodyPr/>
        <a:lstStyle/>
        <a:p>
          <a:pPr rtl="1"/>
          <a:endParaRPr lang="fa-IR"/>
        </a:p>
      </dgm:t>
    </dgm:pt>
    <dgm:pt modelId="{79602982-1EF5-407D-8152-4995E2D11EBA}" type="pres">
      <dgm:prSet presAssocID="{CF5CAC28-A4C2-4238-9481-326CA6355FEF}" presName="pyramid" presStyleLbl="node1" presStyleIdx="0" presStyleCnt="1" custLinFactNeighborX="-33545">
        <dgm:style>
          <a:lnRef idx="2">
            <a:schemeClr val="accent4">
              <a:shade val="50000"/>
            </a:schemeClr>
          </a:lnRef>
          <a:fillRef idx="1">
            <a:schemeClr val="accent4"/>
          </a:fillRef>
          <a:effectRef idx="0">
            <a:schemeClr val="accent4"/>
          </a:effectRef>
          <a:fontRef idx="minor">
            <a:schemeClr val="lt1"/>
          </a:fontRef>
        </dgm:style>
      </dgm:prSet>
      <dgm:spPr>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pt>
    <dgm:pt modelId="{54963FFF-61F3-4BB0-AF4A-90F911C491CB}" type="pres">
      <dgm:prSet presAssocID="{CF5CAC28-A4C2-4238-9481-326CA6355FEF}" presName="theList" presStyleCnt="0"/>
      <dgm:spPr/>
    </dgm:pt>
    <dgm:pt modelId="{1891A3C5-9B49-4BFF-9F95-B40C23C08217}" type="pres">
      <dgm:prSet presAssocID="{994658C7-2E3D-43F1-A8FD-0352D1EB0156}" presName="aNode" presStyleLbl="fgAcc1" presStyleIdx="0" presStyleCnt="3" custScaleX="202626" custScaleY="108422" custLinFactY="-23075" custLinFactNeighborX="20049" custLinFactNeighborY="-100000">
        <dgm:presLayoutVars>
          <dgm:bulletEnabled val="1"/>
        </dgm:presLayoutVars>
      </dgm:prSet>
      <dgm:spPr/>
      <dgm:t>
        <a:bodyPr/>
        <a:lstStyle/>
        <a:p>
          <a:pPr rtl="1"/>
          <a:endParaRPr lang="fa-IR"/>
        </a:p>
      </dgm:t>
    </dgm:pt>
    <dgm:pt modelId="{5236041A-3232-413E-8B3E-155720DB1401}" type="pres">
      <dgm:prSet presAssocID="{994658C7-2E3D-43F1-A8FD-0352D1EB0156}" presName="aSpace" presStyleCnt="0"/>
      <dgm:spPr/>
    </dgm:pt>
    <dgm:pt modelId="{A10DB777-B2C6-46D6-AE27-CF2082CEA4B7}" type="pres">
      <dgm:prSet presAssocID="{615A7016-A75F-4927-AE59-69FD2F7F398B}" presName="aNode" presStyleLbl="fgAcc1" presStyleIdx="1" presStyleCnt="3" custScaleX="203272" custScaleY="110223" custLinFactY="-14167" custLinFactNeighborX="19446" custLinFactNeighborY="-100000">
        <dgm:presLayoutVars>
          <dgm:bulletEnabled val="1"/>
        </dgm:presLayoutVars>
      </dgm:prSet>
      <dgm:spPr/>
      <dgm:t>
        <a:bodyPr/>
        <a:lstStyle/>
        <a:p>
          <a:pPr rtl="1"/>
          <a:endParaRPr lang="fa-IR"/>
        </a:p>
      </dgm:t>
    </dgm:pt>
    <dgm:pt modelId="{ACA72AD7-AF2E-4B98-8C73-9BAFADA431F1}" type="pres">
      <dgm:prSet presAssocID="{615A7016-A75F-4927-AE59-69FD2F7F398B}" presName="aSpace" presStyleCnt="0"/>
      <dgm:spPr/>
    </dgm:pt>
    <dgm:pt modelId="{2794EBE7-88E2-4F6F-AEA0-60CDC004A83C}" type="pres">
      <dgm:prSet presAssocID="{90E7B226-0BC1-48BC-ACB1-9E548FC8D67E}" presName="aNode" presStyleLbl="fgAcc1" presStyleIdx="2" presStyleCnt="3" custScaleX="207158" custScaleY="386624" custLinFactY="-7368" custLinFactNeighborX="20020" custLinFactNeighborY="-100000">
        <dgm:presLayoutVars>
          <dgm:bulletEnabled val="1"/>
        </dgm:presLayoutVars>
      </dgm:prSet>
      <dgm:spPr/>
      <dgm:t>
        <a:bodyPr/>
        <a:lstStyle/>
        <a:p>
          <a:pPr rtl="1"/>
          <a:endParaRPr lang="fa-IR"/>
        </a:p>
      </dgm:t>
    </dgm:pt>
    <dgm:pt modelId="{6C6C4072-EA95-4E6F-82F1-599F5563FAF7}" type="pres">
      <dgm:prSet presAssocID="{90E7B226-0BC1-48BC-ACB1-9E548FC8D67E}" presName="aSpace" presStyleCnt="0"/>
      <dgm:spPr/>
    </dgm:pt>
  </dgm:ptLst>
  <dgm:cxnLst>
    <dgm:cxn modelId="{DCA0E9DE-0CC8-446D-8F26-8F5D12F3C149}" srcId="{CF5CAC28-A4C2-4238-9481-326CA6355FEF}" destId="{90E7B226-0BC1-48BC-ACB1-9E548FC8D67E}" srcOrd="2" destOrd="0" parTransId="{F18B3E3B-F8E0-4DAF-BB74-E8D9BB63440C}" sibTransId="{F406E6FF-4AF8-4573-BAD5-CD31C55244EB}"/>
    <dgm:cxn modelId="{64A4ECFA-9582-4E46-BC4D-0A56FB1B2670}" srcId="{CF5CAC28-A4C2-4238-9481-326CA6355FEF}" destId="{994658C7-2E3D-43F1-A8FD-0352D1EB0156}" srcOrd="0" destOrd="0" parTransId="{0AD149D0-79C0-4046-B79A-7AF025CF902E}" sibTransId="{8E1E231C-4BC0-45FB-91CE-1758B995E73D}"/>
    <dgm:cxn modelId="{EF1D6A6F-F3F8-41E8-9A93-DB8EBC2CCE72}" type="presOf" srcId="{90E7B226-0BC1-48BC-ACB1-9E548FC8D67E}" destId="{2794EBE7-88E2-4F6F-AEA0-60CDC004A83C}" srcOrd="0" destOrd="0" presId="urn:microsoft.com/office/officeart/2005/8/layout/pyramid2"/>
    <dgm:cxn modelId="{132DC119-544C-4141-816B-5C29C0912A31}" type="presOf" srcId="{615A7016-A75F-4927-AE59-69FD2F7F398B}" destId="{A10DB777-B2C6-46D6-AE27-CF2082CEA4B7}" srcOrd="0" destOrd="0" presId="urn:microsoft.com/office/officeart/2005/8/layout/pyramid2"/>
    <dgm:cxn modelId="{178FB572-628E-41D0-9265-88CDC4FC4A60}" srcId="{CF5CAC28-A4C2-4238-9481-326CA6355FEF}" destId="{615A7016-A75F-4927-AE59-69FD2F7F398B}" srcOrd="1" destOrd="0" parTransId="{AB323EAF-ABAC-4980-885A-6F8D85D5F1DA}" sibTransId="{0883D064-BF36-4A94-95B2-01C508953393}"/>
    <dgm:cxn modelId="{9CF783E7-8A4C-4013-ABF7-444B34DE1D61}" type="presOf" srcId="{CF5CAC28-A4C2-4238-9481-326CA6355FEF}" destId="{20AC2642-7FF4-426B-9FEB-BD881F809AEB}" srcOrd="0" destOrd="0" presId="urn:microsoft.com/office/officeart/2005/8/layout/pyramid2"/>
    <dgm:cxn modelId="{918DE537-6A6A-4202-9034-940D5C46A00D}" type="presOf" srcId="{994658C7-2E3D-43F1-A8FD-0352D1EB0156}" destId="{1891A3C5-9B49-4BFF-9F95-B40C23C08217}" srcOrd="0" destOrd="0" presId="urn:microsoft.com/office/officeart/2005/8/layout/pyramid2"/>
    <dgm:cxn modelId="{2CA77989-5C2E-4627-B844-C65FD2573EC8}" type="presParOf" srcId="{20AC2642-7FF4-426B-9FEB-BD881F809AEB}" destId="{79602982-1EF5-407D-8152-4995E2D11EBA}" srcOrd="0" destOrd="0" presId="urn:microsoft.com/office/officeart/2005/8/layout/pyramid2"/>
    <dgm:cxn modelId="{0300D047-7571-40F8-B9B4-FB18A73B2835}" type="presParOf" srcId="{20AC2642-7FF4-426B-9FEB-BD881F809AEB}" destId="{54963FFF-61F3-4BB0-AF4A-90F911C491CB}" srcOrd="1" destOrd="0" presId="urn:microsoft.com/office/officeart/2005/8/layout/pyramid2"/>
    <dgm:cxn modelId="{C96B6621-E9CD-4DE8-957C-3EE02EE1C9E0}" type="presParOf" srcId="{54963FFF-61F3-4BB0-AF4A-90F911C491CB}" destId="{1891A3C5-9B49-4BFF-9F95-B40C23C08217}" srcOrd="0" destOrd="0" presId="urn:microsoft.com/office/officeart/2005/8/layout/pyramid2"/>
    <dgm:cxn modelId="{EE00242D-39EF-48F7-9CC1-111D1F6C2410}" type="presParOf" srcId="{54963FFF-61F3-4BB0-AF4A-90F911C491CB}" destId="{5236041A-3232-413E-8B3E-155720DB1401}" srcOrd="1" destOrd="0" presId="urn:microsoft.com/office/officeart/2005/8/layout/pyramid2"/>
    <dgm:cxn modelId="{3F42E108-89A1-4C54-AC55-F4F8BA9D42A9}" type="presParOf" srcId="{54963FFF-61F3-4BB0-AF4A-90F911C491CB}" destId="{A10DB777-B2C6-46D6-AE27-CF2082CEA4B7}" srcOrd="2" destOrd="0" presId="urn:microsoft.com/office/officeart/2005/8/layout/pyramid2"/>
    <dgm:cxn modelId="{A32FD6F9-D696-47A0-9E6F-51E279EF27C2}" type="presParOf" srcId="{54963FFF-61F3-4BB0-AF4A-90F911C491CB}" destId="{ACA72AD7-AF2E-4B98-8C73-9BAFADA431F1}" srcOrd="3" destOrd="0" presId="urn:microsoft.com/office/officeart/2005/8/layout/pyramid2"/>
    <dgm:cxn modelId="{D62EF384-BB56-4385-A177-61510F0A2676}" type="presParOf" srcId="{54963FFF-61F3-4BB0-AF4A-90F911C491CB}" destId="{2794EBE7-88E2-4F6F-AEA0-60CDC004A83C}" srcOrd="4" destOrd="0" presId="urn:microsoft.com/office/officeart/2005/8/layout/pyramid2"/>
    <dgm:cxn modelId="{19FEAD81-AD9E-4F77-B604-D75758B076E7}" type="presParOf" srcId="{54963FFF-61F3-4BB0-AF4A-90F911C491CB}" destId="{6C6C4072-EA95-4E6F-82F1-599F5563FAF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038B7-2545-4450-A191-FD2A86BD45A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pPr rtl="1"/>
          <a:endParaRPr lang="fa-IR"/>
        </a:p>
      </dgm:t>
    </dgm:pt>
    <dgm:pt modelId="{47584E54-0B4E-4D39-A6E4-63356FB7E4B9}">
      <dgm:prSet custT="1"/>
      <dgm:spPr/>
      <dgm:t>
        <a:bodyPr/>
        <a:lstStyle/>
        <a:p>
          <a:pPr rtl="1"/>
          <a:r>
            <a:rPr lang="en-US" sz="1600" b="1" dirty="0" smtClean="0"/>
            <a:t>GSA/F.O</a:t>
          </a:r>
        </a:p>
        <a:p>
          <a:pPr rtl="1"/>
          <a:r>
            <a:rPr lang="fa-IR" sz="1600" b="1" dirty="0" smtClean="0"/>
            <a:t>معاون</a:t>
          </a:r>
          <a:endParaRPr lang="fa-IR" sz="1600" b="1" dirty="0"/>
        </a:p>
      </dgm:t>
    </dgm:pt>
    <dgm:pt modelId="{18440CBF-AF01-4AFC-AEA7-02371789D619}" type="parTrans" cxnId="{5BF7F98D-23BC-41D2-9CCF-9737D94FF8B0}">
      <dgm:prSet/>
      <dgm:spPr/>
      <dgm:t>
        <a:bodyPr/>
        <a:lstStyle/>
        <a:p>
          <a:pPr rtl="1"/>
          <a:endParaRPr lang="fa-IR"/>
        </a:p>
      </dgm:t>
    </dgm:pt>
    <dgm:pt modelId="{2B709506-5E6B-4417-A426-24D092341FD8}" type="sibTrans" cxnId="{5BF7F98D-23BC-41D2-9CCF-9737D94FF8B0}">
      <dgm:prSet/>
      <dgm:spPr/>
      <dgm:t>
        <a:bodyPr/>
        <a:lstStyle/>
        <a:p>
          <a:pPr rtl="1"/>
          <a:endParaRPr lang="fa-IR"/>
        </a:p>
      </dgm:t>
    </dgm:pt>
    <dgm:pt modelId="{DE73F0FA-2BA6-4A65-9E95-6DAD6B958E8C}" type="pres">
      <dgm:prSet presAssocID="{DB2038B7-2545-4450-A191-FD2A86BD45A5}" presName="arrowDiagram" presStyleCnt="0">
        <dgm:presLayoutVars>
          <dgm:chMax val="5"/>
          <dgm:dir/>
          <dgm:resizeHandles val="exact"/>
        </dgm:presLayoutVars>
      </dgm:prSet>
      <dgm:spPr/>
      <dgm:t>
        <a:bodyPr/>
        <a:lstStyle/>
        <a:p>
          <a:pPr rtl="1"/>
          <a:endParaRPr lang="fa-IR"/>
        </a:p>
      </dgm:t>
    </dgm:pt>
    <dgm:pt modelId="{AF20D3CE-3ACD-492C-AE23-93330A934F4A}" type="pres">
      <dgm:prSet presAssocID="{DB2038B7-2545-4450-A191-FD2A86BD45A5}" presName="arrow" presStyleLbl="bgShp" presStyleIdx="0" presStyleCnt="1" custAng="1333248"/>
      <dgm: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gm:spPr>
      <dgm:t>
        <a:bodyPr/>
        <a:lstStyle/>
        <a:p>
          <a:pPr rtl="1"/>
          <a:endParaRPr lang="fa-IR"/>
        </a:p>
      </dgm:t>
    </dgm:pt>
    <dgm:pt modelId="{F919B51B-B96E-4682-9782-DF516F204020}" type="pres">
      <dgm:prSet presAssocID="{DB2038B7-2545-4450-A191-FD2A86BD45A5}" presName="arrowDiagram1" presStyleCnt="0">
        <dgm:presLayoutVars>
          <dgm:bulletEnabled val="1"/>
        </dgm:presLayoutVars>
      </dgm:prSet>
      <dgm:spPr/>
    </dgm:pt>
    <dgm:pt modelId="{EC89741E-89E8-4E5D-BBED-7986573CD834}" type="pres">
      <dgm:prSet presAssocID="{47584E54-0B4E-4D39-A6E4-63356FB7E4B9}" presName="bullet1" presStyleLbl="node1" presStyleIdx="0" presStyleCnt="1"/>
      <dgm:spPr/>
    </dgm:pt>
    <dgm:pt modelId="{1CC8A5CF-776D-477A-82C1-45DAA268BEDE}" type="pres">
      <dgm:prSet presAssocID="{47584E54-0B4E-4D39-A6E4-63356FB7E4B9}" presName="textBox1" presStyleLbl="revTx" presStyleIdx="0" presStyleCnt="1" custAng="0" custScaleX="119754" custScaleY="135501" custLinFactNeighborX="-31166" custLinFactNeighborY="-8866">
        <dgm:presLayoutVars>
          <dgm:bulletEnabled val="1"/>
        </dgm:presLayoutVars>
      </dgm:prSet>
      <dgm:spPr/>
      <dgm:t>
        <a:bodyPr/>
        <a:lstStyle/>
        <a:p>
          <a:pPr rtl="1"/>
          <a:endParaRPr lang="fa-IR"/>
        </a:p>
      </dgm:t>
    </dgm:pt>
  </dgm:ptLst>
  <dgm:cxnLst>
    <dgm:cxn modelId="{5BF7F98D-23BC-41D2-9CCF-9737D94FF8B0}" srcId="{DB2038B7-2545-4450-A191-FD2A86BD45A5}" destId="{47584E54-0B4E-4D39-A6E4-63356FB7E4B9}" srcOrd="0" destOrd="0" parTransId="{18440CBF-AF01-4AFC-AEA7-02371789D619}" sibTransId="{2B709506-5E6B-4417-A426-24D092341FD8}"/>
    <dgm:cxn modelId="{54826B78-DC42-400D-B396-DC3EAF6B0F2E}" type="presOf" srcId="{47584E54-0B4E-4D39-A6E4-63356FB7E4B9}" destId="{1CC8A5CF-776D-477A-82C1-45DAA268BEDE}" srcOrd="0" destOrd="0" presId="urn:microsoft.com/office/officeart/2005/8/layout/arrow2"/>
    <dgm:cxn modelId="{73B629D9-DCAA-4D70-8259-102B4FE6193B}" type="presOf" srcId="{DB2038B7-2545-4450-A191-FD2A86BD45A5}" destId="{DE73F0FA-2BA6-4A65-9E95-6DAD6B958E8C}" srcOrd="0" destOrd="0" presId="urn:microsoft.com/office/officeart/2005/8/layout/arrow2"/>
    <dgm:cxn modelId="{F61C95ED-C1A3-45F8-83A3-6742E38CA483}" type="presParOf" srcId="{DE73F0FA-2BA6-4A65-9E95-6DAD6B958E8C}" destId="{AF20D3CE-3ACD-492C-AE23-93330A934F4A}" srcOrd="0" destOrd="0" presId="urn:microsoft.com/office/officeart/2005/8/layout/arrow2"/>
    <dgm:cxn modelId="{A47BA399-A544-47BB-B70D-616731FD13AE}" type="presParOf" srcId="{DE73F0FA-2BA6-4A65-9E95-6DAD6B958E8C}" destId="{F919B51B-B96E-4682-9782-DF516F204020}" srcOrd="1" destOrd="0" presId="urn:microsoft.com/office/officeart/2005/8/layout/arrow2"/>
    <dgm:cxn modelId="{F94D5B25-9EA5-44F9-A2BE-2B3F40E428E9}" type="presParOf" srcId="{F919B51B-B96E-4682-9782-DF516F204020}" destId="{EC89741E-89E8-4E5D-BBED-7986573CD834}" srcOrd="0" destOrd="0" presId="urn:microsoft.com/office/officeart/2005/8/layout/arrow2"/>
    <dgm:cxn modelId="{C015F058-D251-4071-9C5A-87D086B1BDD7}" type="presParOf" srcId="{F919B51B-B96E-4682-9782-DF516F204020}" destId="{1CC8A5CF-776D-477A-82C1-45DAA268BEDE}"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F7D6208-A854-412B-88D7-84E304267A71}" type="doc">
      <dgm:prSet loTypeId="urn:microsoft.com/office/officeart/2005/8/layout/hList1" loCatId="list" qsTypeId="urn:microsoft.com/office/officeart/2005/8/quickstyle/3d7" qsCatId="3D" csTypeId="urn:microsoft.com/office/officeart/2005/8/colors/accent2_4" csCatId="accent2" phldr="1"/>
      <dgm:spPr/>
      <dgm:t>
        <a:bodyPr/>
        <a:lstStyle/>
        <a:p>
          <a:pPr rtl="1"/>
          <a:endParaRPr lang="fa-IR"/>
        </a:p>
      </dgm:t>
    </dgm:pt>
    <dgm:pt modelId="{112AA55C-04D2-4CF2-AFF9-8F2D4E0F9F20}">
      <dgm:prSet/>
      <dgm:spPr/>
      <dgm:t>
        <a:bodyPr/>
        <a:lstStyle/>
        <a:p>
          <a:pPr rtl="1"/>
          <a:r>
            <a:rPr lang="fa-IR" b="1" i="0" baseline="0" dirty="0" smtClean="0"/>
            <a:t>در رزرواسيون :</a:t>
          </a:r>
          <a:endParaRPr lang="en-US" b="0" i="0" baseline="0" dirty="0"/>
        </a:p>
      </dgm:t>
    </dgm:pt>
    <dgm:pt modelId="{BBF6C40C-7257-442F-8C4E-FCFDAAF78127}" type="parTrans" cxnId="{730E8D45-F314-4DED-A3BC-168EE40CDA28}">
      <dgm:prSet/>
      <dgm:spPr/>
      <dgm:t>
        <a:bodyPr/>
        <a:lstStyle/>
        <a:p>
          <a:pPr rtl="1"/>
          <a:endParaRPr lang="fa-IR"/>
        </a:p>
      </dgm:t>
    </dgm:pt>
    <dgm:pt modelId="{2CA1BF2D-9D63-45A5-89DE-FA9CC3C73EEA}" type="sibTrans" cxnId="{730E8D45-F314-4DED-A3BC-168EE40CDA28}">
      <dgm:prSet/>
      <dgm:spPr/>
      <dgm:t>
        <a:bodyPr/>
        <a:lstStyle/>
        <a:p>
          <a:pPr rtl="1"/>
          <a:endParaRPr lang="fa-IR"/>
        </a:p>
      </dgm:t>
    </dgm:pt>
    <dgm:pt modelId="{BC73C5BC-0876-4229-8628-5309CD016522}">
      <dgm:prSet/>
      <dgm:spPr/>
      <dgm:t>
        <a:bodyPr/>
        <a:lstStyle/>
        <a:p>
          <a:pPr rtl="1"/>
          <a:r>
            <a:rPr lang="fa-IR" b="1" i="0" baseline="0" dirty="0" smtClean="0"/>
            <a:t>كل رزروها چه در سيستم دستي و چه درسيستم مكانيزه آورده مي شود و نام اعزام كنندگان ميهمان و نام ميهمان نيز قيد مي گردد .</a:t>
          </a:r>
          <a:endParaRPr lang="fa-IR" dirty="0"/>
        </a:p>
      </dgm:t>
    </dgm:pt>
    <dgm:pt modelId="{B6BF0706-AACB-4CDA-9171-E026B892851B}" type="parTrans" cxnId="{027E1BE7-93B4-4BD3-AB61-5947453740EE}">
      <dgm:prSet/>
      <dgm:spPr/>
      <dgm:t>
        <a:bodyPr/>
        <a:lstStyle/>
        <a:p>
          <a:pPr rtl="1"/>
          <a:endParaRPr lang="fa-IR"/>
        </a:p>
      </dgm:t>
    </dgm:pt>
    <dgm:pt modelId="{C56AD829-01D1-4BA4-9750-AAC069F47AE9}" type="sibTrans" cxnId="{027E1BE7-93B4-4BD3-AB61-5947453740EE}">
      <dgm:prSet/>
      <dgm:spPr/>
      <dgm:t>
        <a:bodyPr/>
        <a:lstStyle/>
        <a:p>
          <a:pPr rtl="1"/>
          <a:endParaRPr lang="fa-IR"/>
        </a:p>
      </dgm:t>
    </dgm:pt>
    <dgm:pt modelId="{D9019E00-10B1-408F-8937-E5E6D67598E1}">
      <dgm:prSet/>
      <dgm:spPr/>
      <dgm:t>
        <a:bodyPr/>
        <a:lstStyle/>
        <a:p>
          <a:pPr rtl="1"/>
          <a:r>
            <a:rPr lang="fa-IR" b="1" i="0" baseline="0" dirty="0" smtClean="0"/>
            <a:t>فقط تعداد اتاق ها بر حسب ورودي ميهمان و اقامت ميهمان پيش بيني مي شود . اين پيش بيني در رك رزرواسيون ساليانه و به تفكيك ماه درمعرض ديد است و هرگونه اصلاحات نيز بر پايه تغيير اسليپ ها صور مي گيرد . و در صفحه كاميپوتر و به صورت جدول ماهيانه بر پايه تاريخ مورد نظري كه وارد مي شود گزارش گيري مي شودچنين اطلاعات آماري به مديريت كمك مي نمايد كه تمهيدات لازم را بعمل آورده و تغييرات و وضعيت هتل را در روزهاي آتي درنظرگيرد .</a:t>
          </a:r>
          <a:endParaRPr lang="fa-IR" dirty="0"/>
        </a:p>
      </dgm:t>
    </dgm:pt>
    <dgm:pt modelId="{48BE97B5-AA85-4F4E-B818-264607CEE7F5}" type="parTrans" cxnId="{DBBE5562-EC3E-47ED-A412-8A4C33E2BD01}">
      <dgm:prSet/>
      <dgm:spPr/>
      <dgm:t>
        <a:bodyPr/>
        <a:lstStyle/>
        <a:p>
          <a:pPr rtl="1"/>
          <a:endParaRPr lang="fa-IR"/>
        </a:p>
      </dgm:t>
    </dgm:pt>
    <dgm:pt modelId="{68CC1F1E-A4ED-423B-9623-479A46188AEF}" type="sibTrans" cxnId="{DBBE5562-EC3E-47ED-A412-8A4C33E2BD01}">
      <dgm:prSet/>
      <dgm:spPr/>
      <dgm:t>
        <a:bodyPr/>
        <a:lstStyle/>
        <a:p>
          <a:pPr rtl="1"/>
          <a:endParaRPr lang="fa-IR"/>
        </a:p>
      </dgm:t>
    </dgm:pt>
    <dgm:pt modelId="{E45257C8-2D33-4C2A-9E09-E9DEE2AFE1DA}" type="pres">
      <dgm:prSet presAssocID="{2F7D6208-A854-412B-88D7-84E304267A71}" presName="Name0" presStyleCnt="0">
        <dgm:presLayoutVars>
          <dgm:dir/>
          <dgm:animLvl val="lvl"/>
          <dgm:resizeHandles val="exact"/>
        </dgm:presLayoutVars>
      </dgm:prSet>
      <dgm:spPr/>
      <dgm:t>
        <a:bodyPr/>
        <a:lstStyle/>
        <a:p>
          <a:pPr rtl="1"/>
          <a:endParaRPr lang="fa-IR"/>
        </a:p>
      </dgm:t>
    </dgm:pt>
    <dgm:pt modelId="{8B604450-5A58-421C-B726-93F3AA9B3BFF}" type="pres">
      <dgm:prSet presAssocID="{112AA55C-04D2-4CF2-AFF9-8F2D4E0F9F20}" presName="composite" presStyleCnt="0"/>
      <dgm:spPr/>
    </dgm:pt>
    <dgm:pt modelId="{3529691A-EF7F-4C3A-9C55-F8995A092582}" type="pres">
      <dgm:prSet presAssocID="{112AA55C-04D2-4CF2-AFF9-8F2D4E0F9F20}" presName="parTx" presStyleLbl="alignNode1" presStyleIdx="0" presStyleCnt="1">
        <dgm:presLayoutVars>
          <dgm:chMax val="0"/>
          <dgm:chPref val="0"/>
          <dgm:bulletEnabled val="1"/>
        </dgm:presLayoutVars>
      </dgm:prSet>
      <dgm:spPr/>
      <dgm:t>
        <a:bodyPr/>
        <a:lstStyle/>
        <a:p>
          <a:pPr rtl="1"/>
          <a:endParaRPr lang="fa-IR"/>
        </a:p>
      </dgm:t>
    </dgm:pt>
    <dgm:pt modelId="{B65325EF-12C1-4068-8A71-CE66960C56DE}" type="pres">
      <dgm:prSet presAssocID="{112AA55C-04D2-4CF2-AFF9-8F2D4E0F9F20}" presName="desTx" presStyleLbl="alignAccFollowNode1" presStyleIdx="0" presStyleCnt="1">
        <dgm:presLayoutVars>
          <dgm:bulletEnabled val="1"/>
        </dgm:presLayoutVars>
      </dgm:prSet>
      <dgm:spPr/>
      <dgm:t>
        <a:bodyPr/>
        <a:lstStyle/>
        <a:p>
          <a:pPr rtl="1"/>
          <a:endParaRPr lang="fa-IR"/>
        </a:p>
      </dgm:t>
    </dgm:pt>
  </dgm:ptLst>
  <dgm:cxnLst>
    <dgm:cxn modelId="{DBBE5562-EC3E-47ED-A412-8A4C33E2BD01}" srcId="{112AA55C-04D2-4CF2-AFF9-8F2D4E0F9F20}" destId="{D9019E00-10B1-408F-8937-E5E6D67598E1}" srcOrd="1" destOrd="0" parTransId="{48BE97B5-AA85-4F4E-B818-264607CEE7F5}" sibTransId="{68CC1F1E-A4ED-423B-9623-479A46188AEF}"/>
    <dgm:cxn modelId="{C0B4603E-15C3-424C-8D2B-04474A8CE307}" type="presOf" srcId="{D9019E00-10B1-408F-8937-E5E6D67598E1}" destId="{B65325EF-12C1-4068-8A71-CE66960C56DE}" srcOrd="0" destOrd="1" presId="urn:microsoft.com/office/officeart/2005/8/layout/hList1"/>
    <dgm:cxn modelId="{027E1BE7-93B4-4BD3-AB61-5947453740EE}" srcId="{112AA55C-04D2-4CF2-AFF9-8F2D4E0F9F20}" destId="{BC73C5BC-0876-4229-8628-5309CD016522}" srcOrd="0" destOrd="0" parTransId="{B6BF0706-AACB-4CDA-9171-E026B892851B}" sibTransId="{C56AD829-01D1-4BA4-9750-AAC069F47AE9}"/>
    <dgm:cxn modelId="{1F4FD2E5-D9CA-4A7F-8E6F-D646ABF274D9}" type="presOf" srcId="{BC73C5BC-0876-4229-8628-5309CD016522}" destId="{B65325EF-12C1-4068-8A71-CE66960C56DE}" srcOrd="0" destOrd="0" presId="urn:microsoft.com/office/officeart/2005/8/layout/hList1"/>
    <dgm:cxn modelId="{60598C3D-62C5-4865-8CC6-CDF496DBFCE8}" type="presOf" srcId="{112AA55C-04D2-4CF2-AFF9-8F2D4E0F9F20}" destId="{3529691A-EF7F-4C3A-9C55-F8995A092582}" srcOrd="0" destOrd="0" presId="urn:microsoft.com/office/officeart/2005/8/layout/hList1"/>
    <dgm:cxn modelId="{8CC679CC-F3EC-49ED-9A47-928202C8733C}" type="presOf" srcId="{2F7D6208-A854-412B-88D7-84E304267A71}" destId="{E45257C8-2D33-4C2A-9E09-E9DEE2AFE1DA}" srcOrd="0" destOrd="0" presId="urn:microsoft.com/office/officeart/2005/8/layout/hList1"/>
    <dgm:cxn modelId="{730E8D45-F314-4DED-A3BC-168EE40CDA28}" srcId="{2F7D6208-A854-412B-88D7-84E304267A71}" destId="{112AA55C-04D2-4CF2-AFF9-8F2D4E0F9F20}" srcOrd="0" destOrd="0" parTransId="{BBF6C40C-7257-442F-8C4E-FCFDAAF78127}" sibTransId="{2CA1BF2D-9D63-45A5-89DE-FA9CC3C73EEA}"/>
    <dgm:cxn modelId="{C5DAD659-DEC2-48FF-8002-EB1349D8DE86}" type="presParOf" srcId="{E45257C8-2D33-4C2A-9E09-E9DEE2AFE1DA}" destId="{8B604450-5A58-421C-B726-93F3AA9B3BFF}" srcOrd="0" destOrd="0" presId="urn:microsoft.com/office/officeart/2005/8/layout/hList1"/>
    <dgm:cxn modelId="{91033A08-CD18-4384-A1A9-28BC2BA5D91C}" type="presParOf" srcId="{8B604450-5A58-421C-B726-93F3AA9B3BFF}" destId="{3529691A-EF7F-4C3A-9C55-F8995A092582}" srcOrd="0" destOrd="0" presId="urn:microsoft.com/office/officeart/2005/8/layout/hList1"/>
    <dgm:cxn modelId="{AB3F9103-D31A-4BDE-B00A-34FF7A66B5C6}" type="presParOf" srcId="{8B604450-5A58-421C-B726-93F3AA9B3BFF}" destId="{B65325EF-12C1-4068-8A71-CE66960C56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933B1F4-1178-4299-8306-5DA7F5F38866}" type="doc">
      <dgm:prSet loTypeId="urn:microsoft.com/office/officeart/2005/8/layout/vList2" loCatId="list" qsTypeId="urn:microsoft.com/office/officeart/2005/8/quickstyle/simple5" qsCatId="simple" csTypeId="urn:microsoft.com/office/officeart/2005/8/colors/colorful1#1" csCatId="colorful" phldr="1"/>
      <dgm:spPr/>
      <dgm:t>
        <a:bodyPr/>
        <a:lstStyle/>
        <a:p>
          <a:pPr rtl="1"/>
          <a:endParaRPr lang="fa-IR"/>
        </a:p>
      </dgm:t>
    </dgm:pt>
    <dgm:pt modelId="{C2658A13-CFAA-4383-8551-20A5E71D3E87}">
      <dgm:prSet/>
      <dgm:spPr/>
      <dgm:t>
        <a:bodyPr/>
        <a:lstStyle/>
        <a:p>
          <a:pPr rtl="1"/>
          <a:r>
            <a:rPr lang="fa-IR" b="1" i="0" baseline="0" dirty="0" smtClean="0"/>
            <a:t>نمودار سازماني رزرواسيون بستگي به نوع طبقه بندي هتل دارد كه مهمترين انواع طبقه بندي هتل به روش هاي ذيل مرسوم است.</a:t>
          </a:r>
          <a:endParaRPr lang="en-US" b="0" i="0" baseline="0" dirty="0"/>
        </a:p>
      </dgm:t>
    </dgm:pt>
    <dgm:pt modelId="{B4826DBA-2DF7-4944-AD5E-D1390C5753B2}" type="parTrans" cxnId="{492F3918-6EAD-4802-8F40-FD44988EF85C}">
      <dgm:prSet/>
      <dgm:spPr/>
      <dgm:t>
        <a:bodyPr/>
        <a:lstStyle/>
        <a:p>
          <a:pPr rtl="1"/>
          <a:endParaRPr lang="fa-IR"/>
        </a:p>
      </dgm:t>
    </dgm:pt>
    <dgm:pt modelId="{F1F58485-9662-4E29-B848-B74930B83141}" type="sibTrans" cxnId="{492F3918-6EAD-4802-8F40-FD44988EF85C}">
      <dgm:prSet/>
      <dgm:spPr/>
      <dgm:t>
        <a:bodyPr/>
        <a:lstStyle/>
        <a:p>
          <a:pPr rtl="1"/>
          <a:endParaRPr lang="fa-IR"/>
        </a:p>
      </dgm:t>
    </dgm:pt>
    <dgm:pt modelId="{906147A7-DDC7-4632-86A2-95FE8D65A1A5}">
      <dgm:prSet/>
      <dgm:spPr/>
      <dgm:t>
        <a:bodyPr/>
        <a:lstStyle/>
        <a:p>
          <a:pPr rtl="1"/>
          <a:r>
            <a:rPr lang="fa-IR" b="1" i="0" baseline="0" dirty="0" smtClean="0"/>
            <a:t>الف – روش طبقه بندي بر اساس سيستم امريكايي ( </a:t>
          </a:r>
          <a:r>
            <a:rPr lang="en-BZ" b="1" i="0" baseline="0" dirty="0" smtClean="0"/>
            <a:t>AAA</a:t>
          </a:r>
          <a:r>
            <a:rPr lang="fa-IR" b="1" i="0" baseline="0" dirty="0" smtClean="0"/>
            <a:t> )</a:t>
          </a:r>
          <a:r>
            <a:rPr lang="en-BZ" b="1" i="0" baseline="0" dirty="0" smtClean="0"/>
            <a:t>:</a:t>
          </a:r>
          <a:r>
            <a:rPr lang="fa-IR" b="1" i="0" baseline="0" dirty="0" smtClean="0"/>
            <a:t> 5 ستاره ، 4 ستاره ، 3 ستاره ، 2 ستاره و 1 ستاره .</a:t>
          </a:r>
          <a:endParaRPr lang="en-US" b="0" i="0" baseline="0" dirty="0"/>
        </a:p>
      </dgm:t>
    </dgm:pt>
    <dgm:pt modelId="{AF387D40-6A20-4F11-88F3-BDDDC86359DE}" type="parTrans" cxnId="{10061800-6D58-452B-B323-CABDA8AFC67F}">
      <dgm:prSet/>
      <dgm:spPr/>
      <dgm:t>
        <a:bodyPr/>
        <a:lstStyle/>
        <a:p>
          <a:pPr rtl="1"/>
          <a:endParaRPr lang="fa-IR"/>
        </a:p>
      </dgm:t>
    </dgm:pt>
    <dgm:pt modelId="{B237F763-7136-4EB7-9EAB-BC6428CD2276}" type="sibTrans" cxnId="{10061800-6D58-452B-B323-CABDA8AFC67F}">
      <dgm:prSet/>
      <dgm:spPr/>
      <dgm:t>
        <a:bodyPr/>
        <a:lstStyle/>
        <a:p>
          <a:pPr rtl="1"/>
          <a:endParaRPr lang="fa-IR"/>
        </a:p>
      </dgm:t>
    </dgm:pt>
    <dgm:pt modelId="{882E4A34-39CC-4F98-A515-376098328670}">
      <dgm:prSet/>
      <dgm:spPr/>
      <dgm:t>
        <a:bodyPr/>
        <a:lstStyle/>
        <a:p>
          <a:pPr rtl="0"/>
          <a:r>
            <a:rPr lang="en-BZ" b="1" i="0" baseline="0" dirty="0" smtClean="0"/>
            <a:t>Triple A ( AAA ) : (American Automobile Association ) </a:t>
          </a:r>
          <a:endParaRPr lang="en-US" b="0" i="0" baseline="0" dirty="0"/>
        </a:p>
      </dgm:t>
    </dgm:pt>
    <dgm:pt modelId="{82483521-C5A1-4D6E-ADD8-00F6ED7D3D65}" type="parTrans" cxnId="{9FA4B7D3-EDBF-4371-99C4-85D7AF218080}">
      <dgm:prSet/>
      <dgm:spPr/>
      <dgm:t>
        <a:bodyPr/>
        <a:lstStyle/>
        <a:p>
          <a:pPr rtl="1"/>
          <a:endParaRPr lang="fa-IR"/>
        </a:p>
      </dgm:t>
    </dgm:pt>
    <dgm:pt modelId="{68C2CD64-E0F8-49EF-9BD3-D393A3F382D7}" type="sibTrans" cxnId="{9FA4B7D3-EDBF-4371-99C4-85D7AF218080}">
      <dgm:prSet/>
      <dgm:spPr/>
      <dgm:t>
        <a:bodyPr/>
        <a:lstStyle/>
        <a:p>
          <a:pPr rtl="1"/>
          <a:endParaRPr lang="fa-IR"/>
        </a:p>
      </dgm:t>
    </dgm:pt>
    <dgm:pt modelId="{4172C271-D0F1-44B0-A0B6-A8DF8D922A80}">
      <dgm:prSet/>
      <dgm:spPr/>
      <dgm:t>
        <a:bodyPr/>
        <a:lstStyle/>
        <a:p>
          <a:pPr rtl="1"/>
          <a:r>
            <a:rPr lang="fa-IR" b="1" i="0" baseline="0" dirty="0" smtClean="0"/>
            <a:t>ب - روش اروپايي آن به سه سبك كلي تقسيم بندي مي شود :</a:t>
          </a:r>
          <a:endParaRPr lang="en-US" b="0" i="0" baseline="0" dirty="0"/>
        </a:p>
      </dgm:t>
    </dgm:pt>
    <dgm:pt modelId="{02B573AC-80BD-4B16-8470-81C69393328E}" type="parTrans" cxnId="{69585E63-F67C-4CB9-A813-C5E5180D6DD8}">
      <dgm:prSet/>
      <dgm:spPr/>
      <dgm:t>
        <a:bodyPr/>
        <a:lstStyle/>
        <a:p>
          <a:pPr rtl="1"/>
          <a:endParaRPr lang="fa-IR"/>
        </a:p>
      </dgm:t>
    </dgm:pt>
    <dgm:pt modelId="{0B566567-5AC6-4765-8D0D-45121FF68B75}" type="sibTrans" cxnId="{69585E63-F67C-4CB9-A813-C5E5180D6DD8}">
      <dgm:prSet/>
      <dgm:spPr/>
      <dgm:t>
        <a:bodyPr/>
        <a:lstStyle/>
        <a:p>
          <a:pPr rtl="1"/>
          <a:endParaRPr lang="fa-IR"/>
        </a:p>
      </dgm:t>
    </dgm:pt>
    <dgm:pt modelId="{DBF015F8-CF5A-436C-A3BC-EC47F6ABAB3A}">
      <dgm:prSet/>
      <dgm:spPr/>
      <dgm:t>
        <a:bodyPr/>
        <a:lstStyle/>
        <a:p>
          <a:pPr rtl="0"/>
          <a:r>
            <a:rPr lang="en-BZ" b="1" i="0" baseline="0" dirty="0" smtClean="0"/>
            <a:t>ERS ( EUROPEAN RATING SYSTEM )</a:t>
          </a:r>
          <a:endParaRPr lang="en-US" b="0" i="0" baseline="0" dirty="0"/>
        </a:p>
      </dgm:t>
    </dgm:pt>
    <dgm:pt modelId="{C301873B-5795-4A2C-B4C9-C5D57B23F21D}" type="parTrans" cxnId="{ECEED5C1-2B50-4A8D-8C66-B4BB3B4B6783}">
      <dgm:prSet/>
      <dgm:spPr/>
      <dgm:t>
        <a:bodyPr/>
        <a:lstStyle/>
        <a:p>
          <a:pPr rtl="1"/>
          <a:endParaRPr lang="fa-IR"/>
        </a:p>
      </dgm:t>
    </dgm:pt>
    <dgm:pt modelId="{F20526B7-930B-4F25-8707-6B630370D533}" type="sibTrans" cxnId="{ECEED5C1-2B50-4A8D-8C66-B4BB3B4B6783}">
      <dgm:prSet/>
      <dgm:spPr/>
      <dgm:t>
        <a:bodyPr/>
        <a:lstStyle/>
        <a:p>
          <a:pPr rtl="1"/>
          <a:endParaRPr lang="fa-IR"/>
        </a:p>
      </dgm:t>
    </dgm:pt>
    <dgm:pt modelId="{C65A1924-C6A6-453C-87CF-CF3A42277B1A}">
      <dgm:prSet/>
      <dgm:spPr/>
      <dgm:t>
        <a:bodyPr/>
        <a:lstStyle/>
        <a:p>
          <a:pPr rtl="0"/>
          <a:r>
            <a:rPr lang="en-BZ" b="1" i="0" baseline="0" dirty="0" smtClean="0"/>
            <a:t>TOURIST CLASS / FIRST CLASS/DELUXE CLASS</a:t>
          </a:r>
          <a:endParaRPr lang="en-US" b="0" i="0" baseline="0" dirty="0"/>
        </a:p>
      </dgm:t>
    </dgm:pt>
    <dgm:pt modelId="{6FA2C68F-9A95-4FA0-B559-5E3886EE7233}" type="parTrans" cxnId="{D8B5620E-2052-4762-B1C7-D9A214B4D38F}">
      <dgm:prSet/>
      <dgm:spPr/>
      <dgm:t>
        <a:bodyPr/>
        <a:lstStyle/>
        <a:p>
          <a:pPr rtl="1"/>
          <a:endParaRPr lang="fa-IR"/>
        </a:p>
      </dgm:t>
    </dgm:pt>
    <dgm:pt modelId="{65BEC4E4-948B-4E73-9F42-A072A5208B18}" type="sibTrans" cxnId="{D8B5620E-2052-4762-B1C7-D9A214B4D38F}">
      <dgm:prSet/>
      <dgm:spPr/>
      <dgm:t>
        <a:bodyPr/>
        <a:lstStyle/>
        <a:p>
          <a:pPr rtl="1"/>
          <a:endParaRPr lang="fa-IR"/>
        </a:p>
      </dgm:t>
    </dgm:pt>
    <dgm:pt modelId="{87D61950-1C8D-40FE-91D5-23D20BBB78A4}">
      <dgm:prSet/>
      <dgm:spPr/>
      <dgm:t>
        <a:bodyPr/>
        <a:lstStyle/>
        <a:p>
          <a:pPr rtl="1"/>
          <a:r>
            <a:rPr lang="fa-IR" b="1" i="0" baseline="0" dirty="0" smtClean="0"/>
            <a:t>درطبقه بندي هتل هاي 5 ستاره و ممتاز ، بخش رزرواسيون مديريت محسوب شده كه زير نظر مديريت پذيره يا ( </a:t>
          </a:r>
          <a:r>
            <a:rPr lang="en-BZ" b="1" i="0" baseline="0" dirty="0" smtClean="0"/>
            <a:t>F.O Manager</a:t>
          </a:r>
          <a:r>
            <a:rPr lang="fa-IR" b="1" i="0" baseline="0" dirty="0" smtClean="0"/>
            <a:t> ) انجام وظيفه مي نمايد و تعدادي نيزكارمند دارد .</a:t>
          </a:r>
          <a:endParaRPr lang="en-US" b="0" i="0" baseline="0" dirty="0"/>
        </a:p>
      </dgm:t>
    </dgm:pt>
    <dgm:pt modelId="{CC4ADA17-AB46-4C4A-A648-F07B0CA9D54B}" type="parTrans" cxnId="{AF55F395-0FC9-4228-9FC1-FC86B50B43D1}">
      <dgm:prSet/>
      <dgm:spPr/>
      <dgm:t>
        <a:bodyPr/>
        <a:lstStyle/>
        <a:p>
          <a:pPr rtl="1"/>
          <a:endParaRPr lang="fa-IR"/>
        </a:p>
      </dgm:t>
    </dgm:pt>
    <dgm:pt modelId="{1F7F8D01-B66A-4670-AB27-B062411026DF}" type="sibTrans" cxnId="{AF55F395-0FC9-4228-9FC1-FC86B50B43D1}">
      <dgm:prSet/>
      <dgm:spPr/>
      <dgm:t>
        <a:bodyPr/>
        <a:lstStyle/>
        <a:p>
          <a:pPr rtl="1"/>
          <a:endParaRPr lang="fa-IR"/>
        </a:p>
      </dgm:t>
    </dgm:pt>
    <dgm:pt modelId="{765AE24F-D5EE-48D3-9FB9-6432807496BD}">
      <dgm:prSet/>
      <dgm:spPr/>
      <dgm:t>
        <a:bodyPr/>
        <a:lstStyle/>
        <a:p>
          <a:pPr rtl="1"/>
          <a:r>
            <a:rPr lang="fa-IR" b="1" i="0" baseline="0" dirty="0" smtClean="0"/>
            <a:t>در تكنولوژي هاي جديد جهت رزرواسيون خود فرد مي تواند رزرو اتاق نمايد و حتي شماره اتاقرا نيز تعيين نمايد در برخي از هتلها همچون هتل " واشنگتن ژاپن" رزرو اتاق بدون حضور رزروگر و با سيستم تعريف شده صورت مي گيرد . همچنين لغو رزرو و تغييرات آن نيز از طريق </a:t>
          </a:r>
          <a:r>
            <a:rPr lang="en-BZ" b="1" i="0" baseline="0" dirty="0" smtClean="0"/>
            <a:t>on-line</a:t>
          </a:r>
          <a:r>
            <a:rPr lang="fa-IR" b="1" i="0" baseline="0" dirty="0" smtClean="0"/>
            <a:t> امكان پذير است .</a:t>
          </a:r>
          <a:endParaRPr lang="en-US" b="0" i="0" baseline="0" dirty="0"/>
        </a:p>
      </dgm:t>
    </dgm:pt>
    <dgm:pt modelId="{CDF427B1-DA0F-4E57-81EF-3D462C2E9E08}" type="parTrans" cxnId="{05EFBDF3-575C-489C-ADF9-83203080D771}">
      <dgm:prSet/>
      <dgm:spPr/>
      <dgm:t>
        <a:bodyPr/>
        <a:lstStyle/>
        <a:p>
          <a:pPr rtl="1"/>
          <a:endParaRPr lang="fa-IR"/>
        </a:p>
      </dgm:t>
    </dgm:pt>
    <dgm:pt modelId="{4EA0685E-B7EE-484A-9F0D-C08746B02B58}" type="sibTrans" cxnId="{05EFBDF3-575C-489C-ADF9-83203080D771}">
      <dgm:prSet/>
      <dgm:spPr/>
      <dgm:t>
        <a:bodyPr/>
        <a:lstStyle/>
        <a:p>
          <a:pPr rtl="1"/>
          <a:endParaRPr lang="fa-IR"/>
        </a:p>
      </dgm:t>
    </dgm:pt>
    <dgm:pt modelId="{68232E64-AC53-4034-95D5-D1B0CD70A792}" type="pres">
      <dgm:prSet presAssocID="{2933B1F4-1178-4299-8306-5DA7F5F38866}" presName="linear" presStyleCnt="0">
        <dgm:presLayoutVars>
          <dgm:animLvl val="lvl"/>
          <dgm:resizeHandles val="exact"/>
        </dgm:presLayoutVars>
      </dgm:prSet>
      <dgm:spPr/>
      <dgm:t>
        <a:bodyPr/>
        <a:lstStyle/>
        <a:p>
          <a:pPr rtl="1"/>
          <a:endParaRPr lang="fa-IR"/>
        </a:p>
      </dgm:t>
    </dgm:pt>
    <dgm:pt modelId="{A6A75792-DF38-42DC-8F1A-4D5F2452872D}" type="pres">
      <dgm:prSet presAssocID="{C2658A13-CFAA-4383-8551-20A5E71D3E87}" presName="parentText" presStyleLbl="node1" presStyleIdx="0" presStyleCnt="8">
        <dgm:presLayoutVars>
          <dgm:chMax val="0"/>
          <dgm:bulletEnabled val="1"/>
        </dgm:presLayoutVars>
      </dgm:prSet>
      <dgm:spPr/>
      <dgm:t>
        <a:bodyPr/>
        <a:lstStyle/>
        <a:p>
          <a:pPr rtl="1"/>
          <a:endParaRPr lang="fa-IR"/>
        </a:p>
      </dgm:t>
    </dgm:pt>
    <dgm:pt modelId="{FAD0AC81-99BB-494F-8A9A-14798380F7EF}" type="pres">
      <dgm:prSet presAssocID="{F1F58485-9662-4E29-B848-B74930B83141}" presName="spacer" presStyleCnt="0"/>
      <dgm:spPr/>
    </dgm:pt>
    <dgm:pt modelId="{914A4A2C-42EB-4A67-BB1A-3895078A1D62}" type="pres">
      <dgm:prSet presAssocID="{906147A7-DDC7-4632-86A2-95FE8D65A1A5}" presName="parentText" presStyleLbl="node1" presStyleIdx="1" presStyleCnt="8">
        <dgm:presLayoutVars>
          <dgm:chMax val="0"/>
          <dgm:bulletEnabled val="1"/>
        </dgm:presLayoutVars>
      </dgm:prSet>
      <dgm:spPr/>
      <dgm:t>
        <a:bodyPr/>
        <a:lstStyle/>
        <a:p>
          <a:pPr rtl="1"/>
          <a:endParaRPr lang="fa-IR"/>
        </a:p>
      </dgm:t>
    </dgm:pt>
    <dgm:pt modelId="{740FF3D3-F09A-48A7-9CDE-451EFB781769}" type="pres">
      <dgm:prSet presAssocID="{B237F763-7136-4EB7-9EAB-BC6428CD2276}" presName="spacer" presStyleCnt="0"/>
      <dgm:spPr/>
    </dgm:pt>
    <dgm:pt modelId="{D3EFDEE9-FA89-4DCF-8A80-BBAE46885097}" type="pres">
      <dgm:prSet presAssocID="{882E4A34-39CC-4F98-A515-376098328670}" presName="parentText" presStyleLbl="node1" presStyleIdx="2" presStyleCnt="8">
        <dgm:presLayoutVars>
          <dgm:chMax val="0"/>
          <dgm:bulletEnabled val="1"/>
        </dgm:presLayoutVars>
      </dgm:prSet>
      <dgm:spPr/>
      <dgm:t>
        <a:bodyPr/>
        <a:lstStyle/>
        <a:p>
          <a:pPr rtl="1"/>
          <a:endParaRPr lang="fa-IR"/>
        </a:p>
      </dgm:t>
    </dgm:pt>
    <dgm:pt modelId="{EE4804A7-F7CF-483F-A6C2-2A0208B1A891}" type="pres">
      <dgm:prSet presAssocID="{68C2CD64-E0F8-49EF-9BD3-D393A3F382D7}" presName="spacer" presStyleCnt="0"/>
      <dgm:spPr/>
    </dgm:pt>
    <dgm:pt modelId="{2DF8D99C-26B2-4390-8220-EBD1A482D8C5}" type="pres">
      <dgm:prSet presAssocID="{4172C271-D0F1-44B0-A0B6-A8DF8D922A80}" presName="parentText" presStyleLbl="node1" presStyleIdx="3" presStyleCnt="8">
        <dgm:presLayoutVars>
          <dgm:chMax val="0"/>
          <dgm:bulletEnabled val="1"/>
        </dgm:presLayoutVars>
      </dgm:prSet>
      <dgm:spPr/>
      <dgm:t>
        <a:bodyPr/>
        <a:lstStyle/>
        <a:p>
          <a:pPr rtl="1"/>
          <a:endParaRPr lang="fa-IR"/>
        </a:p>
      </dgm:t>
    </dgm:pt>
    <dgm:pt modelId="{440DE4E0-AA62-4425-825B-673A67CE9E95}" type="pres">
      <dgm:prSet presAssocID="{0B566567-5AC6-4765-8D0D-45121FF68B75}" presName="spacer" presStyleCnt="0"/>
      <dgm:spPr/>
    </dgm:pt>
    <dgm:pt modelId="{3D3C2467-6AE2-4F92-B81E-A0F77FA2EC4C}" type="pres">
      <dgm:prSet presAssocID="{DBF015F8-CF5A-436C-A3BC-EC47F6ABAB3A}" presName="parentText" presStyleLbl="node1" presStyleIdx="4" presStyleCnt="8">
        <dgm:presLayoutVars>
          <dgm:chMax val="0"/>
          <dgm:bulletEnabled val="1"/>
        </dgm:presLayoutVars>
      </dgm:prSet>
      <dgm:spPr/>
      <dgm:t>
        <a:bodyPr/>
        <a:lstStyle/>
        <a:p>
          <a:pPr rtl="1"/>
          <a:endParaRPr lang="fa-IR"/>
        </a:p>
      </dgm:t>
    </dgm:pt>
    <dgm:pt modelId="{FD321146-5CC3-4931-BF26-8984F2BC5F7D}" type="pres">
      <dgm:prSet presAssocID="{F20526B7-930B-4F25-8707-6B630370D533}" presName="spacer" presStyleCnt="0"/>
      <dgm:spPr/>
    </dgm:pt>
    <dgm:pt modelId="{C28EE23C-9FC8-465C-A803-ED524B196CAB}" type="pres">
      <dgm:prSet presAssocID="{C65A1924-C6A6-453C-87CF-CF3A42277B1A}" presName="parentText" presStyleLbl="node1" presStyleIdx="5" presStyleCnt="8">
        <dgm:presLayoutVars>
          <dgm:chMax val="0"/>
          <dgm:bulletEnabled val="1"/>
        </dgm:presLayoutVars>
      </dgm:prSet>
      <dgm:spPr/>
      <dgm:t>
        <a:bodyPr/>
        <a:lstStyle/>
        <a:p>
          <a:pPr rtl="1"/>
          <a:endParaRPr lang="fa-IR"/>
        </a:p>
      </dgm:t>
    </dgm:pt>
    <dgm:pt modelId="{9BBFBB30-EE31-42EB-8C95-F10469F34980}" type="pres">
      <dgm:prSet presAssocID="{65BEC4E4-948B-4E73-9F42-A072A5208B18}" presName="spacer" presStyleCnt="0"/>
      <dgm:spPr/>
    </dgm:pt>
    <dgm:pt modelId="{4B2F0316-9360-427A-89C3-E8BEF43CDF2A}" type="pres">
      <dgm:prSet presAssocID="{87D61950-1C8D-40FE-91D5-23D20BBB78A4}" presName="parentText" presStyleLbl="node1" presStyleIdx="6" presStyleCnt="8">
        <dgm:presLayoutVars>
          <dgm:chMax val="0"/>
          <dgm:bulletEnabled val="1"/>
        </dgm:presLayoutVars>
      </dgm:prSet>
      <dgm:spPr/>
      <dgm:t>
        <a:bodyPr/>
        <a:lstStyle/>
        <a:p>
          <a:pPr rtl="1"/>
          <a:endParaRPr lang="fa-IR"/>
        </a:p>
      </dgm:t>
    </dgm:pt>
    <dgm:pt modelId="{7198A3A8-F3AB-40EE-8040-8F96C352CA04}" type="pres">
      <dgm:prSet presAssocID="{1F7F8D01-B66A-4670-AB27-B062411026DF}" presName="spacer" presStyleCnt="0"/>
      <dgm:spPr/>
    </dgm:pt>
    <dgm:pt modelId="{D633C3A0-DA9D-4211-8F4F-FE96F56D717A}" type="pres">
      <dgm:prSet presAssocID="{765AE24F-D5EE-48D3-9FB9-6432807496BD}" presName="parentText" presStyleLbl="node1" presStyleIdx="7" presStyleCnt="8">
        <dgm:presLayoutVars>
          <dgm:chMax val="0"/>
          <dgm:bulletEnabled val="1"/>
        </dgm:presLayoutVars>
      </dgm:prSet>
      <dgm:spPr/>
      <dgm:t>
        <a:bodyPr/>
        <a:lstStyle/>
        <a:p>
          <a:pPr rtl="1"/>
          <a:endParaRPr lang="fa-IR"/>
        </a:p>
      </dgm:t>
    </dgm:pt>
  </dgm:ptLst>
  <dgm:cxnLst>
    <dgm:cxn modelId="{10061800-6D58-452B-B323-CABDA8AFC67F}" srcId="{2933B1F4-1178-4299-8306-5DA7F5F38866}" destId="{906147A7-DDC7-4632-86A2-95FE8D65A1A5}" srcOrd="1" destOrd="0" parTransId="{AF387D40-6A20-4F11-88F3-BDDDC86359DE}" sibTransId="{B237F763-7136-4EB7-9EAB-BC6428CD2276}"/>
    <dgm:cxn modelId="{3DF85CC4-B799-44CE-AE54-940B3B4AC32C}" type="presOf" srcId="{C2658A13-CFAA-4383-8551-20A5E71D3E87}" destId="{A6A75792-DF38-42DC-8F1A-4D5F2452872D}" srcOrd="0" destOrd="0" presId="urn:microsoft.com/office/officeart/2005/8/layout/vList2"/>
    <dgm:cxn modelId="{ECEED5C1-2B50-4A8D-8C66-B4BB3B4B6783}" srcId="{2933B1F4-1178-4299-8306-5DA7F5F38866}" destId="{DBF015F8-CF5A-436C-A3BC-EC47F6ABAB3A}" srcOrd="4" destOrd="0" parTransId="{C301873B-5795-4A2C-B4C9-C5D57B23F21D}" sibTransId="{F20526B7-930B-4F25-8707-6B630370D533}"/>
    <dgm:cxn modelId="{D4063E85-7172-4F4D-B9A7-D20E94B25417}" type="presOf" srcId="{87D61950-1C8D-40FE-91D5-23D20BBB78A4}" destId="{4B2F0316-9360-427A-89C3-E8BEF43CDF2A}" srcOrd="0" destOrd="0" presId="urn:microsoft.com/office/officeart/2005/8/layout/vList2"/>
    <dgm:cxn modelId="{69585E63-F67C-4CB9-A813-C5E5180D6DD8}" srcId="{2933B1F4-1178-4299-8306-5DA7F5F38866}" destId="{4172C271-D0F1-44B0-A0B6-A8DF8D922A80}" srcOrd="3" destOrd="0" parTransId="{02B573AC-80BD-4B16-8470-81C69393328E}" sibTransId="{0B566567-5AC6-4765-8D0D-45121FF68B75}"/>
    <dgm:cxn modelId="{D8B5620E-2052-4762-B1C7-D9A214B4D38F}" srcId="{2933B1F4-1178-4299-8306-5DA7F5F38866}" destId="{C65A1924-C6A6-453C-87CF-CF3A42277B1A}" srcOrd="5" destOrd="0" parTransId="{6FA2C68F-9A95-4FA0-B559-5E3886EE7233}" sibTransId="{65BEC4E4-948B-4E73-9F42-A072A5208B18}"/>
    <dgm:cxn modelId="{AF55F395-0FC9-4228-9FC1-FC86B50B43D1}" srcId="{2933B1F4-1178-4299-8306-5DA7F5F38866}" destId="{87D61950-1C8D-40FE-91D5-23D20BBB78A4}" srcOrd="6" destOrd="0" parTransId="{CC4ADA17-AB46-4C4A-A648-F07B0CA9D54B}" sibTransId="{1F7F8D01-B66A-4670-AB27-B062411026DF}"/>
    <dgm:cxn modelId="{5DA62A6A-E541-4771-A151-BDB592C65B33}" type="presOf" srcId="{4172C271-D0F1-44B0-A0B6-A8DF8D922A80}" destId="{2DF8D99C-26B2-4390-8220-EBD1A482D8C5}" srcOrd="0" destOrd="0" presId="urn:microsoft.com/office/officeart/2005/8/layout/vList2"/>
    <dgm:cxn modelId="{492F3918-6EAD-4802-8F40-FD44988EF85C}" srcId="{2933B1F4-1178-4299-8306-5DA7F5F38866}" destId="{C2658A13-CFAA-4383-8551-20A5E71D3E87}" srcOrd="0" destOrd="0" parTransId="{B4826DBA-2DF7-4944-AD5E-D1390C5753B2}" sibTransId="{F1F58485-9662-4E29-B848-B74930B83141}"/>
    <dgm:cxn modelId="{4AA51EE3-DB2B-4A92-BB13-5DB5EA3862C2}" type="presOf" srcId="{906147A7-DDC7-4632-86A2-95FE8D65A1A5}" destId="{914A4A2C-42EB-4A67-BB1A-3895078A1D62}" srcOrd="0" destOrd="0" presId="urn:microsoft.com/office/officeart/2005/8/layout/vList2"/>
    <dgm:cxn modelId="{9FA4B7D3-EDBF-4371-99C4-85D7AF218080}" srcId="{2933B1F4-1178-4299-8306-5DA7F5F38866}" destId="{882E4A34-39CC-4F98-A515-376098328670}" srcOrd="2" destOrd="0" parTransId="{82483521-C5A1-4D6E-ADD8-00F6ED7D3D65}" sibTransId="{68C2CD64-E0F8-49EF-9BD3-D393A3F382D7}"/>
    <dgm:cxn modelId="{5F6F5E53-E672-458B-9F97-659F51083713}" type="presOf" srcId="{2933B1F4-1178-4299-8306-5DA7F5F38866}" destId="{68232E64-AC53-4034-95D5-D1B0CD70A792}" srcOrd="0" destOrd="0" presId="urn:microsoft.com/office/officeart/2005/8/layout/vList2"/>
    <dgm:cxn modelId="{5F19568E-19F2-4D77-9A7E-BA5B427C4DF1}" type="presOf" srcId="{C65A1924-C6A6-453C-87CF-CF3A42277B1A}" destId="{C28EE23C-9FC8-465C-A803-ED524B196CAB}" srcOrd="0" destOrd="0" presId="urn:microsoft.com/office/officeart/2005/8/layout/vList2"/>
    <dgm:cxn modelId="{9D35954F-3D6E-4E1F-9CB6-656461E471B4}" type="presOf" srcId="{765AE24F-D5EE-48D3-9FB9-6432807496BD}" destId="{D633C3A0-DA9D-4211-8F4F-FE96F56D717A}" srcOrd="0" destOrd="0" presId="urn:microsoft.com/office/officeart/2005/8/layout/vList2"/>
    <dgm:cxn modelId="{B2528512-B84A-4B30-808A-FB5641269030}" type="presOf" srcId="{882E4A34-39CC-4F98-A515-376098328670}" destId="{D3EFDEE9-FA89-4DCF-8A80-BBAE46885097}" srcOrd="0" destOrd="0" presId="urn:microsoft.com/office/officeart/2005/8/layout/vList2"/>
    <dgm:cxn modelId="{B339B0C1-A66F-4EE6-89B6-2A06F1C96314}" type="presOf" srcId="{DBF015F8-CF5A-436C-A3BC-EC47F6ABAB3A}" destId="{3D3C2467-6AE2-4F92-B81E-A0F77FA2EC4C}" srcOrd="0" destOrd="0" presId="urn:microsoft.com/office/officeart/2005/8/layout/vList2"/>
    <dgm:cxn modelId="{05EFBDF3-575C-489C-ADF9-83203080D771}" srcId="{2933B1F4-1178-4299-8306-5DA7F5F38866}" destId="{765AE24F-D5EE-48D3-9FB9-6432807496BD}" srcOrd="7" destOrd="0" parTransId="{CDF427B1-DA0F-4E57-81EF-3D462C2E9E08}" sibTransId="{4EA0685E-B7EE-484A-9F0D-C08746B02B58}"/>
    <dgm:cxn modelId="{7DB55DD8-EA4F-4D79-9345-CDE94DFC46BA}" type="presParOf" srcId="{68232E64-AC53-4034-95D5-D1B0CD70A792}" destId="{A6A75792-DF38-42DC-8F1A-4D5F2452872D}" srcOrd="0" destOrd="0" presId="urn:microsoft.com/office/officeart/2005/8/layout/vList2"/>
    <dgm:cxn modelId="{C7B4C1F0-9CDF-4113-A3BF-14EF6818BD7D}" type="presParOf" srcId="{68232E64-AC53-4034-95D5-D1B0CD70A792}" destId="{FAD0AC81-99BB-494F-8A9A-14798380F7EF}" srcOrd="1" destOrd="0" presId="urn:microsoft.com/office/officeart/2005/8/layout/vList2"/>
    <dgm:cxn modelId="{3220F07D-2C36-49D5-BE71-8EBF363B89A3}" type="presParOf" srcId="{68232E64-AC53-4034-95D5-D1B0CD70A792}" destId="{914A4A2C-42EB-4A67-BB1A-3895078A1D62}" srcOrd="2" destOrd="0" presId="urn:microsoft.com/office/officeart/2005/8/layout/vList2"/>
    <dgm:cxn modelId="{569392FA-8673-47BE-B089-4D44AA125A5B}" type="presParOf" srcId="{68232E64-AC53-4034-95D5-D1B0CD70A792}" destId="{740FF3D3-F09A-48A7-9CDE-451EFB781769}" srcOrd="3" destOrd="0" presId="urn:microsoft.com/office/officeart/2005/8/layout/vList2"/>
    <dgm:cxn modelId="{875D061F-CB31-49FD-9446-E404FD089F36}" type="presParOf" srcId="{68232E64-AC53-4034-95D5-D1B0CD70A792}" destId="{D3EFDEE9-FA89-4DCF-8A80-BBAE46885097}" srcOrd="4" destOrd="0" presId="urn:microsoft.com/office/officeart/2005/8/layout/vList2"/>
    <dgm:cxn modelId="{D3EDF991-0672-40C5-A227-B8B3E4323C31}" type="presParOf" srcId="{68232E64-AC53-4034-95D5-D1B0CD70A792}" destId="{EE4804A7-F7CF-483F-A6C2-2A0208B1A891}" srcOrd="5" destOrd="0" presId="urn:microsoft.com/office/officeart/2005/8/layout/vList2"/>
    <dgm:cxn modelId="{A13FCE67-B965-4436-8F19-42D54B06C476}" type="presParOf" srcId="{68232E64-AC53-4034-95D5-D1B0CD70A792}" destId="{2DF8D99C-26B2-4390-8220-EBD1A482D8C5}" srcOrd="6" destOrd="0" presId="urn:microsoft.com/office/officeart/2005/8/layout/vList2"/>
    <dgm:cxn modelId="{AFEEFBFD-60B8-4F65-A710-A83E6D70DB97}" type="presParOf" srcId="{68232E64-AC53-4034-95D5-D1B0CD70A792}" destId="{440DE4E0-AA62-4425-825B-673A67CE9E95}" srcOrd="7" destOrd="0" presId="urn:microsoft.com/office/officeart/2005/8/layout/vList2"/>
    <dgm:cxn modelId="{748C906D-A210-4446-BB92-4AEC7FFCE545}" type="presParOf" srcId="{68232E64-AC53-4034-95D5-D1B0CD70A792}" destId="{3D3C2467-6AE2-4F92-B81E-A0F77FA2EC4C}" srcOrd="8" destOrd="0" presId="urn:microsoft.com/office/officeart/2005/8/layout/vList2"/>
    <dgm:cxn modelId="{3E0A2A99-445A-484F-A8B7-341C11BEE249}" type="presParOf" srcId="{68232E64-AC53-4034-95D5-D1B0CD70A792}" destId="{FD321146-5CC3-4931-BF26-8984F2BC5F7D}" srcOrd="9" destOrd="0" presId="urn:microsoft.com/office/officeart/2005/8/layout/vList2"/>
    <dgm:cxn modelId="{015B9F49-A3CA-40D3-8C2C-9E5DAF61D7AA}" type="presParOf" srcId="{68232E64-AC53-4034-95D5-D1B0CD70A792}" destId="{C28EE23C-9FC8-465C-A803-ED524B196CAB}" srcOrd="10" destOrd="0" presId="urn:microsoft.com/office/officeart/2005/8/layout/vList2"/>
    <dgm:cxn modelId="{77A9E7A4-2227-46DD-9B8B-4BE604BCBF19}" type="presParOf" srcId="{68232E64-AC53-4034-95D5-D1B0CD70A792}" destId="{9BBFBB30-EE31-42EB-8C95-F10469F34980}" srcOrd="11" destOrd="0" presId="urn:microsoft.com/office/officeart/2005/8/layout/vList2"/>
    <dgm:cxn modelId="{11E044A1-3AB1-4723-992F-385C0E67F661}" type="presParOf" srcId="{68232E64-AC53-4034-95D5-D1B0CD70A792}" destId="{4B2F0316-9360-427A-89C3-E8BEF43CDF2A}" srcOrd="12" destOrd="0" presId="urn:microsoft.com/office/officeart/2005/8/layout/vList2"/>
    <dgm:cxn modelId="{3735BCDA-EE65-45FF-ACEC-A108D504F379}" type="presParOf" srcId="{68232E64-AC53-4034-95D5-D1B0CD70A792}" destId="{7198A3A8-F3AB-40EE-8040-8F96C352CA04}" srcOrd="13" destOrd="0" presId="urn:microsoft.com/office/officeart/2005/8/layout/vList2"/>
    <dgm:cxn modelId="{D3739D3F-3D57-4527-B11E-210462CE6052}" type="presParOf" srcId="{68232E64-AC53-4034-95D5-D1B0CD70A792}" destId="{D633C3A0-DA9D-4211-8F4F-FE96F56D717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D1948F9-A6F6-4955-AFBF-F5D3D608EC1D}" type="doc">
      <dgm:prSet loTypeId="urn:microsoft.com/office/officeart/2005/8/layout/venn1" loCatId="relationship" qsTypeId="urn:microsoft.com/office/officeart/2005/8/quickstyle/simple5" qsCatId="simple" csTypeId="urn:microsoft.com/office/officeart/2005/8/colors/colorful2" csCatId="colorful" phldr="1"/>
      <dgm:spPr/>
      <dgm:t>
        <a:bodyPr/>
        <a:lstStyle/>
        <a:p>
          <a:pPr rtl="1"/>
          <a:endParaRPr lang="fa-IR"/>
        </a:p>
      </dgm:t>
    </dgm:pt>
    <dgm:pt modelId="{959F319A-4389-4539-BF7B-353AFEFFB64C}">
      <dgm:prSet/>
      <dgm:spPr/>
      <dgm:t>
        <a:bodyPr/>
        <a:lstStyle/>
        <a:p>
          <a:pPr rtl="1"/>
          <a:r>
            <a:rPr lang="fa-IR" b="1" dirty="0" smtClean="0"/>
            <a:t>انواع رزرواسيون :</a:t>
          </a:r>
          <a:r>
            <a:rPr lang="en-BZ" b="1" dirty="0" smtClean="0"/>
            <a:t>Types of reservation </a:t>
          </a:r>
          <a:endParaRPr lang="fa-IR" dirty="0"/>
        </a:p>
      </dgm:t>
    </dgm:pt>
    <dgm:pt modelId="{BD43A93F-72DF-4D15-9D50-69FC0BF34F46}" type="parTrans" cxnId="{A1D242E2-1900-4DD5-8BB3-2ABF83A9143D}">
      <dgm:prSet/>
      <dgm:spPr/>
      <dgm:t>
        <a:bodyPr/>
        <a:lstStyle/>
        <a:p>
          <a:pPr rtl="1"/>
          <a:endParaRPr lang="fa-IR"/>
        </a:p>
      </dgm:t>
    </dgm:pt>
    <dgm:pt modelId="{E34644A1-29BD-44B9-8CB5-7106490DE92B}" type="sibTrans" cxnId="{A1D242E2-1900-4DD5-8BB3-2ABF83A9143D}">
      <dgm:prSet/>
      <dgm:spPr/>
      <dgm:t>
        <a:bodyPr/>
        <a:lstStyle/>
        <a:p>
          <a:pPr rtl="1"/>
          <a:endParaRPr lang="fa-IR"/>
        </a:p>
      </dgm:t>
    </dgm:pt>
    <dgm:pt modelId="{F3F3FA00-664F-4C1F-BEA5-4C3BCE63BDD9}" type="pres">
      <dgm:prSet presAssocID="{3D1948F9-A6F6-4955-AFBF-F5D3D608EC1D}" presName="compositeShape" presStyleCnt="0">
        <dgm:presLayoutVars>
          <dgm:chMax val="7"/>
          <dgm:dir/>
          <dgm:resizeHandles val="exact"/>
        </dgm:presLayoutVars>
      </dgm:prSet>
      <dgm:spPr/>
      <dgm:t>
        <a:bodyPr/>
        <a:lstStyle/>
        <a:p>
          <a:pPr rtl="1"/>
          <a:endParaRPr lang="fa-IR"/>
        </a:p>
      </dgm:t>
    </dgm:pt>
    <dgm:pt modelId="{17826D09-5C74-4240-B396-ABD42AEF6EAF}" type="pres">
      <dgm:prSet presAssocID="{959F319A-4389-4539-BF7B-353AFEFFB64C}" presName="circ1TxSh" presStyleLbl="vennNode1" presStyleIdx="0" presStyleCnt="1" custScaleX="100000" custLinFactNeighborX="-92308"/>
      <dgm:spPr/>
      <dgm:t>
        <a:bodyPr/>
        <a:lstStyle/>
        <a:p>
          <a:pPr rtl="1"/>
          <a:endParaRPr lang="fa-IR"/>
        </a:p>
      </dgm:t>
    </dgm:pt>
  </dgm:ptLst>
  <dgm:cxnLst>
    <dgm:cxn modelId="{A1D242E2-1900-4DD5-8BB3-2ABF83A9143D}" srcId="{3D1948F9-A6F6-4955-AFBF-F5D3D608EC1D}" destId="{959F319A-4389-4539-BF7B-353AFEFFB64C}" srcOrd="0" destOrd="0" parTransId="{BD43A93F-72DF-4D15-9D50-69FC0BF34F46}" sibTransId="{E34644A1-29BD-44B9-8CB5-7106490DE92B}"/>
    <dgm:cxn modelId="{9DE33C6C-BD01-48A2-8CBB-1246F8C46BCE}" type="presOf" srcId="{959F319A-4389-4539-BF7B-353AFEFFB64C}" destId="{17826D09-5C74-4240-B396-ABD42AEF6EAF}" srcOrd="0" destOrd="0" presId="urn:microsoft.com/office/officeart/2005/8/layout/venn1"/>
    <dgm:cxn modelId="{C3D8BA40-4F19-471B-803A-D4E54CC16932}" type="presOf" srcId="{3D1948F9-A6F6-4955-AFBF-F5D3D608EC1D}" destId="{F3F3FA00-664F-4C1F-BEA5-4C3BCE63BDD9}" srcOrd="0" destOrd="0" presId="urn:microsoft.com/office/officeart/2005/8/layout/venn1"/>
    <dgm:cxn modelId="{C46563C3-6F9C-4F31-81E7-27FB3033CAD6}" type="presParOf" srcId="{F3F3FA00-664F-4C1F-BEA5-4C3BCE63BDD9}" destId="{17826D09-5C74-4240-B396-ABD42AEF6EAF}"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F4CB7C6-1E55-4121-80FE-B7B2F485B216}" type="doc">
      <dgm:prSet loTypeId="urn:microsoft.com/office/officeart/2005/8/layout/vList3" loCatId="list" qsTypeId="urn:microsoft.com/office/officeart/2005/8/quickstyle/3d5" qsCatId="3D" csTypeId="urn:microsoft.com/office/officeart/2005/8/colors/accent2_5" csCatId="accent2" phldr="1"/>
      <dgm:spPr/>
      <dgm:t>
        <a:bodyPr/>
        <a:lstStyle/>
        <a:p>
          <a:pPr rtl="1"/>
          <a:endParaRPr lang="fa-IR"/>
        </a:p>
      </dgm:t>
    </dgm:pt>
    <dgm:pt modelId="{D8B335D4-EB06-4E75-8D40-1F142DC95DE8}">
      <dgm:prSet custT="1"/>
      <dgm:spPr/>
      <dgm:t>
        <a:bodyPr/>
        <a:lstStyle/>
        <a:p>
          <a:pPr rtl="1"/>
          <a:r>
            <a:rPr lang="fa-IR" sz="2400" b="1" smtClean="0"/>
            <a:t>گروهی : </a:t>
          </a:r>
          <a:r>
            <a:rPr lang="en-US" sz="2400" b="1" smtClean="0"/>
            <a:t>Group</a:t>
          </a:r>
          <a:endParaRPr lang="fa-IR" sz="2400" dirty="0"/>
        </a:p>
      </dgm:t>
    </dgm:pt>
    <dgm:pt modelId="{60917FCC-B4D3-40A4-A49F-B2D994DD4AFF}" type="parTrans" cxnId="{8612E99F-4FCD-45C4-8936-FFF2551F0939}">
      <dgm:prSet/>
      <dgm:spPr/>
      <dgm:t>
        <a:bodyPr/>
        <a:lstStyle/>
        <a:p>
          <a:pPr rtl="1"/>
          <a:endParaRPr lang="fa-IR"/>
        </a:p>
      </dgm:t>
    </dgm:pt>
    <dgm:pt modelId="{6D037E46-7C1A-43E4-9534-CFD7DB0CD031}" type="sibTrans" cxnId="{8612E99F-4FCD-45C4-8936-FFF2551F0939}">
      <dgm:prSet/>
      <dgm:spPr/>
      <dgm:t>
        <a:bodyPr/>
        <a:lstStyle/>
        <a:p>
          <a:pPr rtl="1"/>
          <a:endParaRPr lang="fa-IR"/>
        </a:p>
      </dgm:t>
    </dgm:pt>
    <dgm:pt modelId="{54F9425D-6426-46C3-84B8-F7514365A2CD}">
      <dgm:prSet custT="1"/>
      <dgm:spPr/>
      <dgm:t>
        <a:bodyPr/>
        <a:lstStyle/>
        <a:p>
          <a:pPr rtl="1"/>
          <a:r>
            <a:rPr lang="fa-IR" sz="2400" b="1" dirty="0" smtClean="0"/>
            <a:t>انفرادی :</a:t>
          </a:r>
          <a:r>
            <a:rPr lang="en-US" sz="2400" b="1" dirty="0" smtClean="0"/>
            <a:t>Individual </a:t>
          </a:r>
          <a:endParaRPr lang="fa-IR" sz="2400" b="1" dirty="0"/>
        </a:p>
      </dgm:t>
    </dgm:pt>
    <dgm:pt modelId="{FF6F0410-0970-4571-9167-C419BE31ED82}" type="parTrans" cxnId="{5698CB2F-54DE-4D40-96F6-E9A0054E770B}">
      <dgm:prSet/>
      <dgm:spPr/>
      <dgm:t>
        <a:bodyPr/>
        <a:lstStyle/>
        <a:p>
          <a:pPr rtl="1"/>
          <a:endParaRPr lang="fa-IR"/>
        </a:p>
      </dgm:t>
    </dgm:pt>
    <dgm:pt modelId="{0DCD6361-EB14-42DD-B961-1C5AADD24666}" type="sibTrans" cxnId="{5698CB2F-54DE-4D40-96F6-E9A0054E770B}">
      <dgm:prSet/>
      <dgm:spPr/>
      <dgm:t>
        <a:bodyPr/>
        <a:lstStyle/>
        <a:p>
          <a:pPr rtl="1"/>
          <a:endParaRPr lang="fa-IR"/>
        </a:p>
      </dgm:t>
    </dgm:pt>
    <dgm:pt modelId="{4902E11D-E64B-44B2-B754-096C04E32B40}" type="pres">
      <dgm:prSet presAssocID="{2F4CB7C6-1E55-4121-80FE-B7B2F485B216}" presName="linearFlow" presStyleCnt="0">
        <dgm:presLayoutVars>
          <dgm:dir/>
          <dgm:resizeHandles val="exact"/>
        </dgm:presLayoutVars>
      </dgm:prSet>
      <dgm:spPr/>
      <dgm:t>
        <a:bodyPr/>
        <a:lstStyle/>
        <a:p>
          <a:pPr rtl="1"/>
          <a:endParaRPr lang="fa-IR"/>
        </a:p>
      </dgm:t>
    </dgm:pt>
    <dgm:pt modelId="{F779E0CA-D20A-4BB9-B6ED-F06F7AE85FA7}" type="pres">
      <dgm:prSet presAssocID="{54F9425D-6426-46C3-84B8-F7514365A2CD}" presName="composite" presStyleCnt="0"/>
      <dgm:spPr/>
    </dgm:pt>
    <dgm:pt modelId="{AE70CD9B-5CA1-4D87-B0E4-6A613360D72F}" type="pres">
      <dgm:prSet presAssocID="{54F9425D-6426-46C3-84B8-F7514365A2CD}" presName="imgShp" presStyleLbl="fgImgPlace1" presStyleIdx="0" presStyleCnt="2"/>
      <dgm:spPr>
        <a:blipFill rotWithShape="0">
          <a:blip xmlns:r="http://schemas.openxmlformats.org/officeDocument/2006/relationships" r:embed="rId1"/>
          <a:stretch>
            <a:fillRect/>
          </a:stretch>
        </a:blipFill>
      </dgm:spPr>
    </dgm:pt>
    <dgm:pt modelId="{C45813CF-4C6F-4132-99B4-625F75D7F4F7}" type="pres">
      <dgm:prSet presAssocID="{54F9425D-6426-46C3-84B8-F7514365A2CD}" presName="txShp" presStyleLbl="node1" presStyleIdx="0" presStyleCnt="2">
        <dgm:presLayoutVars>
          <dgm:bulletEnabled val="1"/>
        </dgm:presLayoutVars>
      </dgm:prSet>
      <dgm:spPr/>
      <dgm:t>
        <a:bodyPr/>
        <a:lstStyle/>
        <a:p>
          <a:pPr rtl="1"/>
          <a:endParaRPr lang="fa-IR"/>
        </a:p>
      </dgm:t>
    </dgm:pt>
    <dgm:pt modelId="{18DBC323-BC58-44A5-9F83-2A2F54D73C97}" type="pres">
      <dgm:prSet presAssocID="{0DCD6361-EB14-42DD-B961-1C5AADD24666}" presName="spacing" presStyleCnt="0"/>
      <dgm:spPr/>
    </dgm:pt>
    <dgm:pt modelId="{73C02E45-0DF1-43E2-A60B-FE0DCB9C7D04}" type="pres">
      <dgm:prSet presAssocID="{D8B335D4-EB06-4E75-8D40-1F142DC95DE8}" presName="composite" presStyleCnt="0"/>
      <dgm:spPr/>
    </dgm:pt>
    <dgm:pt modelId="{8D6FF810-DF44-4C34-971E-0A361B7E1F86}" type="pres">
      <dgm:prSet presAssocID="{D8B335D4-EB06-4E75-8D40-1F142DC95DE8}" presName="imgShp" presStyleLbl="fgImgPlace1" presStyleIdx="1" presStyleCnt="2"/>
      <dgm:spPr>
        <a:blipFill rotWithShape="0">
          <a:blip xmlns:r="http://schemas.openxmlformats.org/officeDocument/2006/relationships" r:embed="rId2"/>
          <a:stretch>
            <a:fillRect/>
          </a:stretch>
        </a:blipFill>
      </dgm:spPr>
    </dgm:pt>
    <dgm:pt modelId="{90B464A7-8856-4BD6-8EA6-F97DC13F36DB}" type="pres">
      <dgm:prSet presAssocID="{D8B335D4-EB06-4E75-8D40-1F142DC95DE8}" presName="txShp" presStyleLbl="node1" presStyleIdx="1" presStyleCnt="2">
        <dgm:presLayoutVars>
          <dgm:bulletEnabled val="1"/>
        </dgm:presLayoutVars>
      </dgm:prSet>
      <dgm:spPr/>
      <dgm:t>
        <a:bodyPr/>
        <a:lstStyle/>
        <a:p>
          <a:pPr rtl="1"/>
          <a:endParaRPr lang="fa-IR"/>
        </a:p>
      </dgm:t>
    </dgm:pt>
  </dgm:ptLst>
  <dgm:cxnLst>
    <dgm:cxn modelId="{8612E99F-4FCD-45C4-8936-FFF2551F0939}" srcId="{2F4CB7C6-1E55-4121-80FE-B7B2F485B216}" destId="{D8B335D4-EB06-4E75-8D40-1F142DC95DE8}" srcOrd="1" destOrd="0" parTransId="{60917FCC-B4D3-40A4-A49F-B2D994DD4AFF}" sibTransId="{6D037E46-7C1A-43E4-9534-CFD7DB0CD031}"/>
    <dgm:cxn modelId="{BE028ECF-2216-45E2-B39B-ADD90F16B1F8}" type="presOf" srcId="{54F9425D-6426-46C3-84B8-F7514365A2CD}" destId="{C45813CF-4C6F-4132-99B4-625F75D7F4F7}" srcOrd="0" destOrd="0" presId="urn:microsoft.com/office/officeart/2005/8/layout/vList3"/>
    <dgm:cxn modelId="{E50E2C7F-F930-46FD-8A7A-CAB8149124ED}" type="presOf" srcId="{D8B335D4-EB06-4E75-8D40-1F142DC95DE8}" destId="{90B464A7-8856-4BD6-8EA6-F97DC13F36DB}" srcOrd="0" destOrd="0" presId="urn:microsoft.com/office/officeart/2005/8/layout/vList3"/>
    <dgm:cxn modelId="{41AE415E-96B3-45D3-A57B-2F484EB76037}" type="presOf" srcId="{2F4CB7C6-1E55-4121-80FE-B7B2F485B216}" destId="{4902E11D-E64B-44B2-B754-096C04E32B40}" srcOrd="0" destOrd="0" presId="urn:microsoft.com/office/officeart/2005/8/layout/vList3"/>
    <dgm:cxn modelId="{5698CB2F-54DE-4D40-96F6-E9A0054E770B}" srcId="{2F4CB7C6-1E55-4121-80FE-B7B2F485B216}" destId="{54F9425D-6426-46C3-84B8-F7514365A2CD}" srcOrd="0" destOrd="0" parTransId="{FF6F0410-0970-4571-9167-C419BE31ED82}" sibTransId="{0DCD6361-EB14-42DD-B961-1C5AADD24666}"/>
    <dgm:cxn modelId="{CE3A31C4-57FC-4CD3-9EC6-F2BA4277B88D}" type="presParOf" srcId="{4902E11D-E64B-44B2-B754-096C04E32B40}" destId="{F779E0CA-D20A-4BB9-B6ED-F06F7AE85FA7}" srcOrd="0" destOrd="0" presId="urn:microsoft.com/office/officeart/2005/8/layout/vList3"/>
    <dgm:cxn modelId="{BC581DE2-66B5-4A25-968E-9CD3893908CA}" type="presParOf" srcId="{F779E0CA-D20A-4BB9-B6ED-F06F7AE85FA7}" destId="{AE70CD9B-5CA1-4D87-B0E4-6A613360D72F}" srcOrd="0" destOrd="0" presId="urn:microsoft.com/office/officeart/2005/8/layout/vList3"/>
    <dgm:cxn modelId="{A44A2A4A-4717-49CF-8D7A-405D791D8024}" type="presParOf" srcId="{F779E0CA-D20A-4BB9-B6ED-F06F7AE85FA7}" destId="{C45813CF-4C6F-4132-99B4-625F75D7F4F7}" srcOrd="1" destOrd="0" presId="urn:microsoft.com/office/officeart/2005/8/layout/vList3"/>
    <dgm:cxn modelId="{4DDC390E-B9DB-4EF1-99C1-86A1A0E12B1A}" type="presParOf" srcId="{4902E11D-E64B-44B2-B754-096C04E32B40}" destId="{18DBC323-BC58-44A5-9F83-2A2F54D73C97}" srcOrd="1" destOrd="0" presId="urn:microsoft.com/office/officeart/2005/8/layout/vList3"/>
    <dgm:cxn modelId="{F2B83EF6-5FFA-4217-A43C-1C8CFDFFC9AD}" type="presParOf" srcId="{4902E11D-E64B-44B2-B754-096C04E32B40}" destId="{73C02E45-0DF1-43E2-A60B-FE0DCB9C7D04}" srcOrd="2" destOrd="0" presId="urn:microsoft.com/office/officeart/2005/8/layout/vList3"/>
    <dgm:cxn modelId="{0F50C1A7-FF74-4C22-98D7-CF5EAE58D802}" type="presParOf" srcId="{73C02E45-0DF1-43E2-A60B-FE0DCB9C7D04}" destId="{8D6FF810-DF44-4C34-971E-0A361B7E1F86}" srcOrd="0" destOrd="0" presId="urn:microsoft.com/office/officeart/2005/8/layout/vList3"/>
    <dgm:cxn modelId="{A8AA95E7-9CE1-4DC6-8EBB-4201CB281FA9}" type="presParOf" srcId="{73C02E45-0DF1-43E2-A60B-FE0DCB9C7D04}" destId="{90B464A7-8856-4BD6-8EA6-F97DC13F36D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AE5F464-006D-4FD6-93A9-AF9A90E1134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pPr rtl="1"/>
          <a:endParaRPr lang="fa-IR"/>
        </a:p>
      </dgm:t>
    </dgm:pt>
    <dgm:pt modelId="{66A3A40B-FBD6-4DBC-BB42-40BBB94369F9}">
      <dgm:prSe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solidFill>
                <a:schemeClr val="bg1"/>
              </a:solidFill>
            </a:rPr>
            <a:t>آژانس مسافرتي </a:t>
          </a:r>
          <a:endParaRPr lang="fa-IR" b="1" dirty="0">
            <a:solidFill>
              <a:schemeClr val="bg1"/>
            </a:solidFill>
          </a:endParaRPr>
        </a:p>
      </dgm:t>
    </dgm:pt>
    <dgm:pt modelId="{747ECF83-0649-4809-89B4-A43E24E30540}" type="parTrans" cxnId="{23A7E22A-5B7E-45D9-9EEC-FEFAC84E77A5}">
      <dgm:prSet/>
      <dgm:spPr/>
      <dgm:t>
        <a:bodyPr/>
        <a:lstStyle/>
        <a:p>
          <a:pPr rtl="1"/>
          <a:endParaRPr lang="fa-IR"/>
        </a:p>
      </dgm:t>
    </dgm:pt>
    <dgm:pt modelId="{6C335488-7DA0-4A62-93A8-16723E974BEB}" type="sibTrans" cxnId="{23A7E22A-5B7E-45D9-9EEC-FEFAC84E77A5}">
      <dgm:prSet/>
      <dgm:spPr/>
      <dgm:t>
        <a:bodyPr/>
        <a:lstStyle/>
        <a:p>
          <a:pPr rtl="1"/>
          <a:endParaRPr lang="fa-IR"/>
        </a:p>
      </dgm:t>
    </dgm:pt>
    <dgm:pt modelId="{DDD9FC9B-D590-4AC1-B3B3-596FF4B615ED}">
      <dgm:prSet>
        <dgm:style>
          <a:lnRef idx="1">
            <a:schemeClr val="accent2"/>
          </a:lnRef>
          <a:fillRef idx="3">
            <a:schemeClr val="accent2"/>
          </a:fillRef>
          <a:effectRef idx="2">
            <a:schemeClr val="accent2"/>
          </a:effectRef>
          <a:fontRef idx="minor">
            <a:schemeClr val="lt1"/>
          </a:fontRef>
        </dgm:style>
      </dgm:prSet>
      <dgm:spPr/>
      <dgm:t>
        <a:bodyPr/>
        <a:lstStyle/>
        <a:p>
          <a:pPr rtl="1"/>
          <a:r>
            <a:rPr lang="fa-IR" b="1" dirty="0" smtClean="0">
              <a:solidFill>
                <a:schemeClr val="bg1"/>
              </a:solidFill>
            </a:rPr>
            <a:t>سازمانها و شركتهاي دولتي </a:t>
          </a:r>
          <a:endParaRPr lang="fa-IR" b="1" dirty="0">
            <a:solidFill>
              <a:schemeClr val="bg1"/>
            </a:solidFill>
          </a:endParaRPr>
        </a:p>
      </dgm:t>
    </dgm:pt>
    <dgm:pt modelId="{AF6B20A9-D9E1-4863-BE23-B9E965B68188}" type="parTrans" cxnId="{985DAC43-5875-4482-A220-288D1D9411D7}">
      <dgm:prSet/>
      <dgm:spPr/>
      <dgm:t>
        <a:bodyPr/>
        <a:lstStyle/>
        <a:p>
          <a:pPr rtl="1"/>
          <a:endParaRPr lang="fa-IR"/>
        </a:p>
      </dgm:t>
    </dgm:pt>
    <dgm:pt modelId="{58CEF445-8827-4072-952B-4693205F2008}" type="sibTrans" cxnId="{985DAC43-5875-4482-A220-288D1D9411D7}">
      <dgm:prSet/>
      <dgm:spPr/>
      <dgm:t>
        <a:bodyPr/>
        <a:lstStyle/>
        <a:p>
          <a:pPr rtl="1"/>
          <a:endParaRPr lang="fa-IR"/>
        </a:p>
      </dgm:t>
    </dgm:pt>
    <dgm:pt modelId="{4A06FC8D-562A-451E-B1CD-A935B3C83D65}" type="pres">
      <dgm:prSet presAssocID="{AAE5F464-006D-4FD6-93A9-AF9A90E1134A}" presName="Name0" presStyleCnt="0">
        <dgm:presLayoutVars>
          <dgm:dir/>
          <dgm:resizeHandles val="exact"/>
        </dgm:presLayoutVars>
      </dgm:prSet>
      <dgm:spPr/>
      <dgm:t>
        <a:bodyPr/>
        <a:lstStyle/>
        <a:p>
          <a:pPr rtl="1"/>
          <a:endParaRPr lang="fa-IR"/>
        </a:p>
      </dgm:t>
    </dgm:pt>
    <dgm:pt modelId="{65354CA5-0387-4132-917F-BAD835F0258D}" type="pres">
      <dgm:prSet presAssocID="{66A3A40B-FBD6-4DBC-BB42-40BBB94369F9}" presName="Name5" presStyleLbl="vennNode1" presStyleIdx="0" presStyleCnt="2" custScaleX="174497" custLinFactX="-12443" custLinFactNeighborX="-100000" custLinFactNeighborY="-31554">
        <dgm:presLayoutVars>
          <dgm:bulletEnabled val="1"/>
        </dgm:presLayoutVars>
      </dgm:prSet>
      <dgm:spPr/>
      <dgm:t>
        <a:bodyPr/>
        <a:lstStyle/>
        <a:p>
          <a:pPr rtl="1"/>
          <a:endParaRPr lang="fa-IR"/>
        </a:p>
      </dgm:t>
    </dgm:pt>
    <dgm:pt modelId="{914EBBAC-24CC-487D-883F-61E61030B870}" type="pres">
      <dgm:prSet presAssocID="{6C335488-7DA0-4A62-93A8-16723E974BEB}" presName="space" presStyleCnt="0"/>
      <dgm:spPr/>
    </dgm:pt>
    <dgm:pt modelId="{1CF5117F-D851-48BC-9E72-09AF56593328}" type="pres">
      <dgm:prSet presAssocID="{DDD9FC9B-D590-4AC1-B3B3-596FF4B615ED}" presName="Name5" presStyleLbl="vennNode1" presStyleIdx="1" presStyleCnt="2" custScaleX="172602" custLinFactNeighborX="6548" custLinFactNeighborY="23846">
        <dgm:presLayoutVars>
          <dgm:bulletEnabled val="1"/>
        </dgm:presLayoutVars>
      </dgm:prSet>
      <dgm:spPr/>
      <dgm:t>
        <a:bodyPr/>
        <a:lstStyle/>
        <a:p>
          <a:pPr rtl="1"/>
          <a:endParaRPr lang="fa-IR"/>
        </a:p>
      </dgm:t>
    </dgm:pt>
  </dgm:ptLst>
  <dgm:cxnLst>
    <dgm:cxn modelId="{32574A52-F2A0-42C3-AA6F-FB71FD6A3223}" type="presOf" srcId="{66A3A40B-FBD6-4DBC-BB42-40BBB94369F9}" destId="{65354CA5-0387-4132-917F-BAD835F0258D}" srcOrd="0" destOrd="0" presId="urn:microsoft.com/office/officeart/2005/8/layout/venn3"/>
    <dgm:cxn modelId="{985DAC43-5875-4482-A220-288D1D9411D7}" srcId="{AAE5F464-006D-4FD6-93A9-AF9A90E1134A}" destId="{DDD9FC9B-D590-4AC1-B3B3-596FF4B615ED}" srcOrd="1" destOrd="0" parTransId="{AF6B20A9-D9E1-4863-BE23-B9E965B68188}" sibTransId="{58CEF445-8827-4072-952B-4693205F2008}"/>
    <dgm:cxn modelId="{B059A6D4-E99A-4866-B958-F4B8EE36985D}" type="presOf" srcId="{DDD9FC9B-D590-4AC1-B3B3-596FF4B615ED}" destId="{1CF5117F-D851-48BC-9E72-09AF56593328}" srcOrd="0" destOrd="0" presId="urn:microsoft.com/office/officeart/2005/8/layout/venn3"/>
    <dgm:cxn modelId="{65DD3CAE-9A9D-47BE-B2E2-A2512588DD81}" type="presOf" srcId="{AAE5F464-006D-4FD6-93A9-AF9A90E1134A}" destId="{4A06FC8D-562A-451E-B1CD-A935B3C83D65}" srcOrd="0" destOrd="0" presId="urn:microsoft.com/office/officeart/2005/8/layout/venn3"/>
    <dgm:cxn modelId="{23A7E22A-5B7E-45D9-9EEC-FEFAC84E77A5}" srcId="{AAE5F464-006D-4FD6-93A9-AF9A90E1134A}" destId="{66A3A40B-FBD6-4DBC-BB42-40BBB94369F9}" srcOrd="0" destOrd="0" parTransId="{747ECF83-0649-4809-89B4-A43E24E30540}" sibTransId="{6C335488-7DA0-4A62-93A8-16723E974BEB}"/>
    <dgm:cxn modelId="{B0D4351B-3827-4494-8E3C-04DAD0E7A77A}" type="presParOf" srcId="{4A06FC8D-562A-451E-B1CD-A935B3C83D65}" destId="{65354CA5-0387-4132-917F-BAD835F0258D}" srcOrd="0" destOrd="0" presId="urn:microsoft.com/office/officeart/2005/8/layout/venn3"/>
    <dgm:cxn modelId="{30C0443C-B60B-4130-A078-AA3128A4E1DB}" type="presParOf" srcId="{4A06FC8D-562A-451E-B1CD-A935B3C83D65}" destId="{914EBBAC-24CC-487D-883F-61E61030B870}" srcOrd="1" destOrd="0" presId="urn:microsoft.com/office/officeart/2005/8/layout/venn3"/>
    <dgm:cxn modelId="{109D0D51-F642-4C92-820B-2637B517BDB9}" type="presParOf" srcId="{4A06FC8D-562A-451E-B1CD-A935B3C83D65}" destId="{1CF5117F-D851-48BC-9E72-09AF56593328}"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1D710C6-EE1C-4C20-963A-FD407F862F1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rtl="1"/>
          <a:endParaRPr lang="fa-IR"/>
        </a:p>
      </dgm:t>
    </dgm:pt>
    <dgm:pt modelId="{FABAD0D5-2F20-47A3-9B82-624835B6FA5D}">
      <dgm:prSet custT="1"/>
      <dgm:spPr>
        <a:solidFill>
          <a:schemeClr val="accent2">
            <a:lumMod val="60000"/>
            <a:lumOff val="40000"/>
            <a:alpha val="50000"/>
          </a:schemeClr>
        </a:solidFill>
        <a:ln>
          <a:noFill/>
        </a:ln>
        <a:effectLst>
          <a:outerShdw blurRad="152400" dist="317500" dir="5400000" sx="90000" sy="-19000" rotWithShape="0">
            <a:prstClr val="black">
              <a:alpha val="15000"/>
            </a:prstClr>
          </a:outerShdw>
          <a:reflection blurRad="6350" stA="52000" endA="300" endPos="35000" dir="5400000" sy="-100000" algn="bl" rotWithShape="0"/>
          <a:softEdge rad="127000"/>
        </a:effectLst>
        <a:scene3d>
          <a:camera prst="perspectiveHeroicExtremeRightFacing"/>
          <a:lightRig rig="harsh" dir="t">
            <a:rot lat="0" lon="0" rev="3000000"/>
          </a:lightRig>
        </a:scene3d>
        <a:sp3d extrusionH="254000" contourW="19050">
          <a:bevelT w="82550" h="44450" prst="angle"/>
          <a:bevelB w="82550" h="44450" prst="angle"/>
          <a:contourClr>
            <a:srgbClr val="FFFFFF"/>
          </a:contourClr>
        </a:sp3d>
      </dgm:spPr>
      <dgm:t>
        <a:bodyPr/>
        <a:lstStyle/>
        <a:p>
          <a:pPr rtl="1"/>
          <a:r>
            <a:rPr lang="fa-IR" sz="1400" b="1" i="0" baseline="0" dirty="0" smtClean="0">
              <a:solidFill>
                <a:schemeClr val="accent2">
                  <a:lumMod val="75000"/>
                </a:schemeClr>
              </a:solidFill>
            </a:rPr>
            <a:t>" پذيرشگر " </a:t>
          </a:r>
          <a:r>
            <a:rPr lang="fa-IR" sz="1400" b="1" i="0" baseline="0" dirty="0" smtClean="0"/>
            <a:t>به محض دريافت اطلاعات درخواستي در كارت پذيرش بايستي موارد ذيل را تكميل نمايد :</a:t>
          </a:r>
          <a:endParaRPr lang="fa-IR" sz="1400" b="0" i="0" baseline="0" dirty="0"/>
        </a:p>
      </dgm:t>
    </dgm:pt>
    <dgm:pt modelId="{524BE8B6-9018-4F59-B859-9E2B85C28BCD}" type="parTrans" cxnId="{97704242-045E-4EFC-9C1A-4A189AAA797B}">
      <dgm:prSet/>
      <dgm:spPr/>
      <dgm:t>
        <a:bodyPr/>
        <a:lstStyle/>
        <a:p>
          <a:pPr rtl="1"/>
          <a:endParaRPr lang="fa-IR" sz="1400"/>
        </a:p>
      </dgm:t>
    </dgm:pt>
    <dgm:pt modelId="{3B081811-82D9-4FF7-8A12-D9E38FBD66E1}" type="sibTrans" cxnId="{97704242-045E-4EFC-9C1A-4A189AAA797B}">
      <dgm:prSet/>
      <dgm:spPr/>
      <dgm:t>
        <a:bodyPr/>
        <a:lstStyle/>
        <a:p>
          <a:pPr rtl="1"/>
          <a:endParaRPr lang="fa-IR" sz="1400"/>
        </a:p>
      </dgm:t>
    </dgm:pt>
    <dgm:pt modelId="{99E96C8F-A02C-40BC-9594-65FDA50062A1}" type="pres">
      <dgm:prSet presAssocID="{F1D710C6-EE1C-4C20-963A-FD407F862F12}" presName="composite" presStyleCnt="0">
        <dgm:presLayoutVars>
          <dgm:chMax val="1"/>
          <dgm:dir/>
          <dgm:resizeHandles val="exact"/>
        </dgm:presLayoutVars>
      </dgm:prSet>
      <dgm:spPr/>
      <dgm:t>
        <a:bodyPr/>
        <a:lstStyle/>
        <a:p>
          <a:pPr rtl="1"/>
          <a:endParaRPr lang="fa-IR"/>
        </a:p>
      </dgm:t>
    </dgm:pt>
    <dgm:pt modelId="{83DC9842-86B5-4D2A-93DA-813768B04DBD}" type="pres">
      <dgm:prSet presAssocID="{F1D710C6-EE1C-4C20-963A-FD407F862F12}" presName="radial" presStyleCnt="0">
        <dgm:presLayoutVars>
          <dgm:animLvl val="ctr"/>
        </dgm:presLayoutVars>
      </dgm:prSet>
      <dgm:spPr/>
    </dgm:pt>
    <dgm:pt modelId="{665B85C0-647E-4ADA-BD8A-4F41B7E8A348}" type="pres">
      <dgm:prSet presAssocID="{FABAD0D5-2F20-47A3-9B82-624835B6FA5D}" presName="centerShape" presStyleLbl="vennNode1" presStyleIdx="0" presStyleCnt="1" custScaleX="788465"/>
      <dgm:spPr/>
      <dgm:t>
        <a:bodyPr/>
        <a:lstStyle/>
        <a:p>
          <a:pPr rtl="1"/>
          <a:endParaRPr lang="fa-IR"/>
        </a:p>
      </dgm:t>
    </dgm:pt>
  </dgm:ptLst>
  <dgm:cxnLst>
    <dgm:cxn modelId="{62EBE0FC-A8E9-41F9-A383-08C8CE7C9E37}" type="presOf" srcId="{F1D710C6-EE1C-4C20-963A-FD407F862F12}" destId="{99E96C8F-A02C-40BC-9594-65FDA50062A1}" srcOrd="0" destOrd="0" presId="urn:microsoft.com/office/officeart/2005/8/layout/radial3"/>
    <dgm:cxn modelId="{D3F28364-15DA-41B2-966D-89B3F3B24C9B}" type="presOf" srcId="{FABAD0D5-2F20-47A3-9B82-624835B6FA5D}" destId="{665B85C0-647E-4ADA-BD8A-4F41B7E8A348}" srcOrd="0" destOrd="0" presId="urn:microsoft.com/office/officeart/2005/8/layout/radial3"/>
    <dgm:cxn modelId="{97704242-045E-4EFC-9C1A-4A189AAA797B}" srcId="{F1D710C6-EE1C-4C20-963A-FD407F862F12}" destId="{FABAD0D5-2F20-47A3-9B82-624835B6FA5D}" srcOrd="0" destOrd="0" parTransId="{524BE8B6-9018-4F59-B859-9E2B85C28BCD}" sibTransId="{3B081811-82D9-4FF7-8A12-D9E38FBD66E1}"/>
    <dgm:cxn modelId="{3E47DAE4-7714-45CB-97FE-1A518041770C}" type="presParOf" srcId="{99E96C8F-A02C-40BC-9594-65FDA50062A1}" destId="{83DC9842-86B5-4D2A-93DA-813768B04DBD}" srcOrd="0" destOrd="0" presId="urn:microsoft.com/office/officeart/2005/8/layout/radial3"/>
    <dgm:cxn modelId="{6BDB0509-B0F8-42CF-868C-BC8778ADEB27}" type="presParOf" srcId="{83DC9842-86B5-4D2A-93DA-813768B04DBD}" destId="{665B85C0-647E-4ADA-BD8A-4F41B7E8A348}"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44F4E56-409E-40F4-9816-6C879282D7C1}" type="doc">
      <dgm:prSet loTypeId="urn:microsoft.com/office/officeart/2005/8/layout/vList2" loCatId="list" qsTypeId="urn:microsoft.com/office/officeart/2005/8/quickstyle/3d7" qsCatId="3D" csTypeId="urn:microsoft.com/office/officeart/2005/8/colors/accent2_3" csCatId="accent2" phldr="1"/>
      <dgm:spPr/>
      <dgm:t>
        <a:bodyPr/>
        <a:lstStyle/>
        <a:p>
          <a:pPr rtl="1"/>
          <a:endParaRPr lang="fa-IR"/>
        </a:p>
      </dgm:t>
    </dgm:pt>
    <dgm:pt modelId="{2AFF56AF-D684-4420-8E89-DA53A5E1A0D8}">
      <dgm:prSet custT="1"/>
      <dgm:spPr>
        <a:effectLst>
          <a:glow rad="101600">
            <a:schemeClr val="accent2">
              <a:satMod val="175000"/>
              <a:alpha val="40000"/>
            </a:schemeClr>
          </a:glow>
          <a:reflection blurRad="6350" stA="52000" endA="300" endPos="35000" dir="5400000" sy="-100000" algn="bl" rotWithShape="0"/>
        </a:effectLst>
      </dgm:spPr>
      <dgm:t>
        <a:bodyPr/>
        <a:lstStyle/>
        <a:p>
          <a:pPr rtl="1"/>
          <a:r>
            <a:rPr lang="fa-IR" sz="2400" smtClean="0"/>
            <a:t>الف – مدت اقامت ، شماره اتاق ، نرخ اتاق ، تعداد ميهمان ، تعيين و محاسبه قيمت اتاق ( اگر كاربرد داشته باشد ) . </a:t>
          </a:r>
          <a:endParaRPr lang="en-US" sz="2400" dirty="0"/>
        </a:p>
      </dgm:t>
    </dgm:pt>
    <dgm:pt modelId="{33C9B585-5CD7-4839-A194-4BD0A04FFA4B}" type="parTrans" cxnId="{085510F8-DCDA-4228-9C2E-B9D6E1B64EB4}">
      <dgm:prSet/>
      <dgm:spPr/>
      <dgm:t>
        <a:bodyPr/>
        <a:lstStyle/>
        <a:p>
          <a:pPr rtl="1"/>
          <a:endParaRPr lang="fa-IR"/>
        </a:p>
      </dgm:t>
    </dgm:pt>
    <dgm:pt modelId="{C65AB071-3579-4779-838C-DDEFAF0293FB}" type="sibTrans" cxnId="{085510F8-DCDA-4228-9C2E-B9D6E1B64EB4}">
      <dgm:prSet/>
      <dgm:spPr/>
      <dgm:t>
        <a:bodyPr/>
        <a:lstStyle/>
        <a:p>
          <a:pPr rtl="1"/>
          <a:endParaRPr lang="fa-IR"/>
        </a:p>
      </dgm:t>
    </dgm:pt>
    <dgm:pt modelId="{FA228C10-4F9D-4D2C-B545-3058D05C2196}">
      <dgm:prSet custT="1"/>
      <dgm:spPr>
        <a:effectLst>
          <a:glow rad="101600">
            <a:schemeClr val="accent2">
              <a:satMod val="175000"/>
              <a:alpha val="40000"/>
            </a:schemeClr>
          </a:glow>
          <a:reflection blurRad="6350" stA="52000" endA="300" endPos="35000" dir="5400000" sy="-100000" algn="bl" rotWithShape="0"/>
        </a:effectLst>
      </dgm:spPr>
      <dgm:t>
        <a:bodyPr/>
        <a:lstStyle/>
        <a:p>
          <a:pPr rtl="1"/>
          <a:r>
            <a:rPr lang="fa-IR" sz="2400" smtClean="0"/>
            <a:t>ب- سيستم شماره گذاري " نوع رزرو " براي مثال آژانسهاي مسافرتي ، فروشنده يا اعزام كننده انبوه ميهمان نرخ ويژه و غيره را در رك پذيرش ( در سيستم دستي ) و يا در كامپيوتر مربوطه مشخص نمايد . </a:t>
          </a:r>
          <a:endParaRPr lang="en-US" sz="2400" dirty="0"/>
        </a:p>
      </dgm:t>
    </dgm:pt>
    <dgm:pt modelId="{D9185F65-0AFA-437E-B452-27192EDD24F9}" type="parTrans" cxnId="{BDAE603F-D042-49E9-8775-37717A67D937}">
      <dgm:prSet/>
      <dgm:spPr/>
      <dgm:t>
        <a:bodyPr/>
        <a:lstStyle/>
        <a:p>
          <a:pPr rtl="1"/>
          <a:endParaRPr lang="fa-IR"/>
        </a:p>
      </dgm:t>
    </dgm:pt>
    <dgm:pt modelId="{0347FEE2-3AB8-4977-9F2E-A812D353CFB5}" type="sibTrans" cxnId="{BDAE603F-D042-49E9-8775-37717A67D937}">
      <dgm:prSet/>
      <dgm:spPr/>
      <dgm:t>
        <a:bodyPr/>
        <a:lstStyle/>
        <a:p>
          <a:pPr rtl="1"/>
          <a:endParaRPr lang="fa-IR"/>
        </a:p>
      </dgm:t>
    </dgm:pt>
    <dgm:pt modelId="{1CF6283D-4C73-499D-A76F-41C006D60ADC}">
      <dgm:prSet custT="1"/>
      <dgm:spPr>
        <a:effectLst>
          <a:glow rad="101600">
            <a:schemeClr val="accent2">
              <a:satMod val="175000"/>
              <a:alpha val="40000"/>
            </a:schemeClr>
          </a:glow>
          <a:reflection blurRad="6350" stA="52000" endA="300" endPos="35000" dir="5400000" sy="-100000" algn="bl" rotWithShape="0"/>
        </a:effectLst>
      </dgm:spPr>
      <dgm:t>
        <a:bodyPr/>
        <a:lstStyle/>
        <a:p>
          <a:pPr rtl="1"/>
          <a:r>
            <a:rPr lang="fa-IR" sz="2400" dirty="0" smtClean="0"/>
            <a:t>ج – تاريخ و زمان ورود را ثبت نمايد ( معمولا" دستگاهي است كه دستگاه " ساعت زن " مي گويند ولي اكنون كامپيوتر ساعت را منعكس مي كند . نام و نام خانوادگي كوچك ميهمان در قسمت بالايي كارت پذيرش ، حروف اول نام پذيرشگر ( </a:t>
          </a:r>
          <a:r>
            <a:rPr lang="en-US" sz="2400" dirty="0" smtClean="0"/>
            <a:t>Initial Name</a:t>
          </a:r>
          <a:r>
            <a:rPr lang="fa-IR" sz="2400" dirty="0" smtClean="0"/>
            <a:t> ) نوشته شود . </a:t>
          </a:r>
          <a:endParaRPr lang="fa-IR" sz="2400" dirty="0"/>
        </a:p>
      </dgm:t>
    </dgm:pt>
    <dgm:pt modelId="{772A708F-BFD1-4CCD-9DB7-33B30B865FBC}" type="parTrans" cxnId="{BE2A95D2-C517-4CFC-BF83-ED8D8E1993EA}">
      <dgm:prSet/>
      <dgm:spPr/>
      <dgm:t>
        <a:bodyPr/>
        <a:lstStyle/>
        <a:p>
          <a:pPr rtl="1"/>
          <a:endParaRPr lang="fa-IR"/>
        </a:p>
      </dgm:t>
    </dgm:pt>
    <dgm:pt modelId="{83582819-9691-4DCB-8B5C-97465DA03128}" type="sibTrans" cxnId="{BE2A95D2-C517-4CFC-BF83-ED8D8E1993EA}">
      <dgm:prSet/>
      <dgm:spPr/>
      <dgm:t>
        <a:bodyPr/>
        <a:lstStyle/>
        <a:p>
          <a:pPr rtl="1"/>
          <a:endParaRPr lang="fa-IR"/>
        </a:p>
      </dgm:t>
    </dgm:pt>
    <dgm:pt modelId="{D0E8D998-BCD3-434F-901D-A715C16B7CA1}" type="pres">
      <dgm:prSet presAssocID="{F44F4E56-409E-40F4-9816-6C879282D7C1}" presName="linear" presStyleCnt="0">
        <dgm:presLayoutVars>
          <dgm:animLvl val="lvl"/>
          <dgm:resizeHandles val="exact"/>
        </dgm:presLayoutVars>
      </dgm:prSet>
      <dgm:spPr/>
      <dgm:t>
        <a:bodyPr/>
        <a:lstStyle/>
        <a:p>
          <a:pPr rtl="1"/>
          <a:endParaRPr lang="fa-IR"/>
        </a:p>
      </dgm:t>
    </dgm:pt>
    <dgm:pt modelId="{936D2480-1AFA-4D0B-900B-0B9CE9CB0931}" type="pres">
      <dgm:prSet presAssocID="{2AFF56AF-D684-4420-8E89-DA53A5E1A0D8}" presName="parentText" presStyleLbl="node1" presStyleIdx="0" presStyleCnt="3">
        <dgm:presLayoutVars>
          <dgm:chMax val="0"/>
          <dgm:bulletEnabled val="1"/>
        </dgm:presLayoutVars>
      </dgm:prSet>
      <dgm:spPr/>
      <dgm:t>
        <a:bodyPr/>
        <a:lstStyle/>
        <a:p>
          <a:pPr rtl="1"/>
          <a:endParaRPr lang="fa-IR"/>
        </a:p>
      </dgm:t>
    </dgm:pt>
    <dgm:pt modelId="{1B5C858B-F2EB-4B72-968F-6A2573302F1E}" type="pres">
      <dgm:prSet presAssocID="{C65AB071-3579-4779-838C-DDEFAF0293FB}" presName="spacer" presStyleCnt="0"/>
      <dgm:spPr/>
    </dgm:pt>
    <dgm:pt modelId="{66DEB5B1-C423-403C-A1CE-4F265CA0A760}" type="pres">
      <dgm:prSet presAssocID="{FA228C10-4F9D-4D2C-B545-3058D05C2196}" presName="parentText" presStyleLbl="node1" presStyleIdx="1" presStyleCnt="3">
        <dgm:presLayoutVars>
          <dgm:chMax val="0"/>
          <dgm:bulletEnabled val="1"/>
        </dgm:presLayoutVars>
      </dgm:prSet>
      <dgm:spPr/>
      <dgm:t>
        <a:bodyPr/>
        <a:lstStyle/>
        <a:p>
          <a:pPr rtl="1"/>
          <a:endParaRPr lang="fa-IR"/>
        </a:p>
      </dgm:t>
    </dgm:pt>
    <dgm:pt modelId="{1C353832-2B42-4F4E-ADF2-305FF0410211}" type="pres">
      <dgm:prSet presAssocID="{0347FEE2-3AB8-4977-9F2E-A812D353CFB5}" presName="spacer" presStyleCnt="0"/>
      <dgm:spPr/>
    </dgm:pt>
    <dgm:pt modelId="{638F8F15-AFD6-4CF9-B122-D7A149AE6C1A}" type="pres">
      <dgm:prSet presAssocID="{1CF6283D-4C73-499D-A76F-41C006D60ADC}" presName="parentText" presStyleLbl="node1" presStyleIdx="2" presStyleCnt="3">
        <dgm:presLayoutVars>
          <dgm:chMax val="0"/>
          <dgm:bulletEnabled val="1"/>
        </dgm:presLayoutVars>
      </dgm:prSet>
      <dgm:spPr/>
      <dgm:t>
        <a:bodyPr/>
        <a:lstStyle/>
        <a:p>
          <a:pPr rtl="1"/>
          <a:endParaRPr lang="fa-IR"/>
        </a:p>
      </dgm:t>
    </dgm:pt>
  </dgm:ptLst>
  <dgm:cxnLst>
    <dgm:cxn modelId="{6F7CA1D8-9453-4C84-91A6-221F63106CA3}" type="presOf" srcId="{F44F4E56-409E-40F4-9816-6C879282D7C1}" destId="{D0E8D998-BCD3-434F-901D-A715C16B7CA1}" srcOrd="0" destOrd="0" presId="urn:microsoft.com/office/officeart/2005/8/layout/vList2"/>
    <dgm:cxn modelId="{A44FE5F6-1A1E-4769-B0E8-EEF5AF48C26E}" type="presOf" srcId="{2AFF56AF-D684-4420-8E89-DA53A5E1A0D8}" destId="{936D2480-1AFA-4D0B-900B-0B9CE9CB0931}" srcOrd="0" destOrd="0" presId="urn:microsoft.com/office/officeart/2005/8/layout/vList2"/>
    <dgm:cxn modelId="{404C41AD-D7CC-4941-9675-956C582B9AF8}" type="presOf" srcId="{1CF6283D-4C73-499D-A76F-41C006D60ADC}" destId="{638F8F15-AFD6-4CF9-B122-D7A149AE6C1A}" srcOrd="0" destOrd="0" presId="urn:microsoft.com/office/officeart/2005/8/layout/vList2"/>
    <dgm:cxn modelId="{085510F8-DCDA-4228-9C2E-B9D6E1B64EB4}" srcId="{F44F4E56-409E-40F4-9816-6C879282D7C1}" destId="{2AFF56AF-D684-4420-8E89-DA53A5E1A0D8}" srcOrd="0" destOrd="0" parTransId="{33C9B585-5CD7-4839-A194-4BD0A04FFA4B}" sibTransId="{C65AB071-3579-4779-838C-DDEFAF0293FB}"/>
    <dgm:cxn modelId="{BE2A95D2-C517-4CFC-BF83-ED8D8E1993EA}" srcId="{F44F4E56-409E-40F4-9816-6C879282D7C1}" destId="{1CF6283D-4C73-499D-A76F-41C006D60ADC}" srcOrd="2" destOrd="0" parTransId="{772A708F-BFD1-4CCD-9DB7-33B30B865FBC}" sibTransId="{83582819-9691-4DCB-8B5C-97465DA03128}"/>
    <dgm:cxn modelId="{BDAE603F-D042-49E9-8775-37717A67D937}" srcId="{F44F4E56-409E-40F4-9816-6C879282D7C1}" destId="{FA228C10-4F9D-4D2C-B545-3058D05C2196}" srcOrd="1" destOrd="0" parTransId="{D9185F65-0AFA-437E-B452-27192EDD24F9}" sibTransId="{0347FEE2-3AB8-4977-9F2E-A812D353CFB5}"/>
    <dgm:cxn modelId="{89128D5F-8910-439E-B299-3895037BDC2F}" type="presOf" srcId="{FA228C10-4F9D-4D2C-B545-3058D05C2196}" destId="{66DEB5B1-C423-403C-A1CE-4F265CA0A760}" srcOrd="0" destOrd="0" presId="urn:microsoft.com/office/officeart/2005/8/layout/vList2"/>
    <dgm:cxn modelId="{11E4E0C1-1A34-4F2F-8010-33C9EBBC7AEF}" type="presParOf" srcId="{D0E8D998-BCD3-434F-901D-A715C16B7CA1}" destId="{936D2480-1AFA-4D0B-900B-0B9CE9CB0931}" srcOrd="0" destOrd="0" presId="urn:microsoft.com/office/officeart/2005/8/layout/vList2"/>
    <dgm:cxn modelId="{734ED660-F9D3-49DE-A25D-E083256450E6}" type="presParOf" srcId="{D0E8D998-BCD3-434F-901D-A715C16B7CA1}" destId="{1B5C858B-F2EB-4B72-968F-6A2573302F1E}" srcOrd="1" destOrd="0" presId="urn:microsoft.com/office/officeart/2005/8/layout/vList2"/>
    <dgm:cxn modelId="{FEB3CB96-0FFE-4A50-A28B-0909C38927CB}" type="presParOf" srcId="{D0E8D998-BCD3-434F-901D-A715C16B7CA1}" destId="{66DEB5B1-C423-403C-A1CE-4F265CA0A760}" srcOrd="2" destOrd="0" presId="urn:microsoft.com/office/officeart/2005/8/layout/vList2"/>
    <dgm:cxn modelId="{C655C469-3CDF-4C18-AB1F-4E6A5FA7B779}" type="presParOf" srcId="{D0E8D998-BCD3-434F-901D-A715C16B7CA1}" destId="{1C353832-2B42-4F4E-ADF2-305FF0410211}" srcOrd="3" destOrd="0" presId="urn:microsoft.com/office/officeart/2005/8/layout/vList2"/>
    <dgm:cxn modelId="{B67799CE-95B5-4F26-9B16-E6B721D25B29}" type="presParOf" srcId="{D0E8D998-BCD3-434F-901D-A715C16B7CA1}" destId="{638F8F15-AFD6-4CF9-B122-D7A149AE6C1A}" srcOrd="4" destOrd="0" presId="urn:microsoft.com/office/officeart/2005/8/layout/vList2"/>
  </dgm:cxnLst>
  <dgm:bg/>
  <dgm:whole>
    <a:effectLst/>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D01384A-57E9-44D0-9D7C-2A70C90024D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fa-IR"/>
        </a:p>
      </dgm:t>
    </dgm:pt>
    <dgm:pt modelId="{E51E6B59-D8C4-4F2C-8CB6-45B42A1B5024}">
      <dgm:prSet>
        <dgm:style>
          <a:lnRef idx="0">
            <a:schemeClr val="accent3"/>
          </a:lnRef>
          <a:fillRef idx="3">
            <a:schemeClr val="accent3"/>
          </a:fillRef>
          <a:effectRef idx="3">
            <a:schemeClr val="accent3"/>
          </a:effectRef>
          <a:fontRef idx="minor">
            <a:schemeClr val="lt1"/>
          </a:fontRef>
        </dgm:style>
      </dgm:prSet>
      <dgm:spPr>
        <a:ln>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dgm:spPr>
      <dgm:t>
        <a:bodyPr/>
        <a:lstStyle/>
        <a:p>
          <a:pPr rtl="1"/>
          <a:r>
            <a:rPr lang="fa-IR" b="1" i="0" baseline="0" dirty="0" smtClean="0"/>
            <a:t>در سيستم مكانيزه به ويژه " كليدهاي كارتي " با دادن رمز ورود به دستگاه ، شماره اتاق ، مدت اقامت ، تاريخ خروج كارت يا كليد كارتي صادر مي شود و به طور خودكار پس از ساعت خروج و تاريخ خروج ديگر نمي توان با اين كارت در را باز كرد . همچنين ديگر نيازي نيست كه نرخ اتاق توسط پذيرشگر در كارت پذيرش قيد شود چونكه در يك انتخاب وسيع در صفحه كامپيوتر چندين نرخ تعريف شده و بر حسب موارد نرخ مورد نظر وارد مي گردد . </a:t>
          </a:r>
          <a:endParaRPr lang="en-US" b="0" i="0" baseline="0" dirty="0"/>
        </a:p>
      </dgm:t>
    </dgm:pt>
    <dgm:pt modelId="{3C473CDA-1E31-44FC-96EF-DD9AA0D33689}" type="parTrans" cxnId="{8117C3E4-859F-427B-AEFD-445BCB7ABC5F}">
      <dgm:prSet/>
      <dgm:spPr/>
      <dgm:t>
        <a:bodyPr/>
        <a:lstStyle/>
        <a:p>
          <a:pPr rtl="1"/>
          <a:endParaRPr lang="fa-IR"/>
        </a:p>
      </dgm:t>
    </dgm:pt>
    <dgm:pt modelId="{97FF7A23-8AE9-47E5-BA89-22E1255D9245}" type="sibTrans" cxnId="{8117C3E4-859F-427B-AEFD-445BCB7ABC5F}">
      <dgm:prSet/>
      <dgm:spPr/>
      <dgm:t>
        <a:bodyPr/>
        <a:lstStyle/>
        <a:p>
          <a:pPr rtl="1"/>
          <a:endParaRPr lang="fa-IR"/>
        </a:p>
      </dgm:t>
    </dgm:pt>
    <dgm:pt modelId="{C4CFC33C-FD43-4BF2-8871-1330C02BEFEE}">
      <dgm:prSet>
        <dgm:style>
          <a:lnRef idx="0">
            <a:schemeClr val="accent3"/>
          </a:lnRef>
          <a:fillRef idx="3">
            <a:schemeClr val="accent3"/>
          </a:fillRef>
          <a:effectRef idx="3">
            <a:schemeClr val="accent3"/>
          </a:effectRef>
          <a:fontRef idx="minor">
            <a:schemeClr val="lt1"/>
          </a:fontRef>
        </dgm:style>
      </dgm:prSet>
      <dgm:spPr>
        <a:ln>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dgm:spPr>
      <dgm:t>
        <a:bodyPr/>
        <a:lstStyle/>
        <a:p>
          <a:pPr rtl="1"/>
          <a:r>
            <a:rPr lang="fa-IR" b="1" i="0" baseline="0" dirty="0" smtClean="0"/>
            <a:t>در سيستم دستي همزمان با تكميل كارت پذيرش توسط ميهمان ، پذيرشگر اسليپ ورود موقت ميهمان را تكميل مي كند و سپس به مكانهاي ذيل توزيع مي نمايد .</a:t>
          </a:r>
          <a:endParaRPr lang="en-US" b="0" i="0" baseline="0" dirty="0"/>
        </a:p>
      </dgm:t>
    </dgm:pt>
    <dgm:pt modelId="{26873CB0-8D6A-457C-A009-4E4CB729053D}" type="parTrans" cxnId="{0120C0A8-4392-4967-B15E-691A134B84CC}">
      <dgm:prSet/>
      <dgm:spPr/>
      <dgm:t>
        <a:bodyPr/>
        <a:lstStyle/>
        <a:p>
          <a:pPr rtl="1"/>
          <a:endParaRPr lang="fa-IR"/>
        </a:p>
      </dgm:t>
    </dgm:pt>
    <dgm:pt modelId="{27B4E438-A625-43AB-AB04-9F13223FD167}" type="sibTrans" cxnId="{0120C0A8-4392-4967-B15E-691A134B84CC}">
      <dgm:prSet/>
      <dgm:spPr/>
      <dgm:t>
        <a:bodyPr/>
        <a:lstStyle/>
        <a:p>
          <a:pPr rtl="1"/>
          <a:endParaRPr lang="fa-IR"/>
        </a:p>
      </dgm:t>
    </dgm:pt>
    <dgm:pt modelId="{F0E6D6BA-E40C-4353-93D8-060AF0C8A505}">
      <dgm:prSet>
        <dgm:style>
          <a:lnRef idx="0">
            <a:schemeClr val="accent3"/>
          </a:lnRef>
          <a:fillRef idx="3">
            <a:schemeClr val="accent3"/>
          </a:fillRef>
          <a:effectRef idx="3">
            <a:schemeClr val="accent3"/>
          </a:effectRef>
          <a:fontRef idx="minor">
            <a:schemeClr val="lt1"/>
          </a:fontRef>
        </dgm:style>
      </dgm:prSet>
      <dgm:spPr>
        <a:ln>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dgm:spPr>
      <dgm:t>
        <a:bodyPr/>
        <a:lstStyle/>
        <a:p>
          <a:pPr rtl="1"/>
          <a:r>
            <a:rPr lang="fa-IR" b="1" i="0" baseline="0" dirty="0" smtClean="0"/>
            <a:t>بديهي است پس از تايپ اسليپ كه زير فوليو ميهمان قرار مي گيرد (الصاق ميشود ) نسخه هاي دستي را جمع آوري مي كند . اين اسليپ نشانگر " شماره اتاق " ، " نام ميهمان " ، نرخ اتاق " و " تاريخ خروج " است .</a:t>
          </a:r>
          <a:endParaRPr lang="en-US" b="0" i="0" baseline="0" dirty="0"/>
        </a:p>
      </dgm:t>
    </dgm:pt>
    <dgm:pt modelId="{FAF29FC9-CD23-4F24-9223-D827F9F91D36}" type="parTrans" cxnId="{37D08265-2D7C-4DD3-9633-F1401A32BC6F}">
      <dgm:prSet/>
      <dgm:spPr/>
      <dgm:t>
        <a:bodyPr/>
        <a:lstStyle/>
        <a:p>
          <a:pPr rtl="1"/>
          <a:endParaRPr lang="fa-IR"/>
        </a:p>
      </dgm:t>
    </dgm:pt>
    <dgm:pt modelId="{2A9286CC-331A-472D-88F8-424DC7353AC7}" type="sibTrans" cxnId="{37D08265-2D7C-4DD3-9633-F1401A32BC6F}">
      <dgm:prSet/>
      <dgm:spPr/>
      <dgm:t>
        <a:bodyPr/>
        <a:lstStyle/>
        <a:p>
          <a:pPr rtl="1"/>
          <a:endParaRPr lang="fa-IR"/>
        </a:p>
      </dgm:t>
    </dgm:pt>
    <dgm:pt modelId="{090046AE-300C-4966-823C-AB972B92BF21}">
      <dgm:prSet>
        <dgm:style>
          <a:lnRef idx="0">
            <a:schemeClr val="accent3"/>
          </a:lnRef>
          <a:fillRef idx="3">
            <a:schemeClr val="accent3"/>
          </a:fillRef>
          <a:effectRef idx="3">
            <a:schemeClr val="accent3"/>
          </a:effectRef>
          <a:fontRef idx="minor">
            <a:schemeClr val="lt1"/>
          </a:fontRef>
        </dgm:style>
      </dgm:prSet>
      <dgm:spPr>
        <a:ln>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dgm:spPr>
      <dgm:t>
        <a:bodyPr/>
        <a:lstStyle/>
        <a:p>
          <a:pPr rtl="1"/>
          <a:r>
            <a:rPr lang="fa-IR" b="1" i="0" baseline="0" dirty="0" smtClean="0"/>
            <a:t>1. رك اتاق 2. رك اطلاعات 3. مركز تلفن / تلفنخانه 4. روم ســـــرويس يا ( پذيرايي اتاق ) . اسليپ " رزرو نامه يا فاكس و " كارت پذيرش " به تايپيست داده مي شود تا اطلاعات مربوطه را در فوليو آنان ( صورتحساب ميهمان ) ثبت نمايد . </a:t>
          </a:r>
          <a:endParaRPr lang="fa-IR" b="0" i="0" baseline="0" dirty="0"/>
        </a:p>
      </dgm:t>
    </dgm:pt>
    <dgm:pt modelId="{3AF82C37-53AF-4ABA-94D6-624C95A49CF9}" type="parTrans" cxnId="{74D025D5-E521-4234-AE2E-DBB6DB3B6D9A}">
      <dgm:prSet/>
      <dgm:spPr/>
      <dgm:t>
        <a:bodyPr/>
        <a:lstStyle/>
        <a:p>
          <a:pPr rtl="1"/>
          <a:endParaRPr lang="fa-IR"/>
        </a:p>
      </dgm:t>
    </dgm:pt>
    <dgm:pt modelId="{8536CD0A-3ED1-49B5-B6B9-95DA1DEA7CE0}" type="sibTrans" cxnId="{74D025D5-E521-4234-AE2E-DBB6DB3B6D9A}">
      <dgm:prSet/>
      <dgm:spPr/>
      <dgm:t>
        <a:bodyPr/>
        <a:lstStyle/>
        <a:p>
          <a:pPr rtl="1"/>
          <a:endParaRPr lang="fa-IR"/>
        </a:p>
      </dgm:t>
    </dgm:pt>
    <dgm:pt modelId="{3437886F-4768-48D9-8F56-8FCA9F4DD34E}" type="pres">
      <dgm:prSet presAssocID="{3D01384A-57E9-44D0-9D7C-2A70C90024D7}" presName="Name0" presStyleCnt="0">
        <dgm:presLayoutVars>
          <dgm:dir/>
          <dgm:animLvl val="lvl"/>
          <dgm:resizeHandles val="exact"/>
        </dgm:presLayoutVars>
      </dgm:prSet>
      <dgm:spPr/>
      <dgm:t>
        <a:bodyPr/>
        <a:lstStyle/>
        <a:p>
          <a:pPr rtl="1"/>
          <a:endParaRPr lang="fa-IR"/>
        </a:p>
      </dgm:t>
    </dgm:pt>
    <dgm:pt modelId="{96746689-8861-4B7A-B7DD-DF0400DC4D64}" type="pres">
      <dgm:prSet presAssocID="{090046AE-300C-4966-823C-AB972B92BF21}" presName="boxAndChildren" presStyleCnt="0"/>
      <dgm:spPr/>
    </dgm:pt>
    <dgm:pt modelId="{0405D192-67F2-4F7F-A7E4-F0E1CD8364BD}" type="pres">
      <dgm:prSet presAssocID="{090046AE-300C-4966-823C-AB972B92BF21}" presName="parentTextBox" presStyleLbl="node1" presStyleIdx="0" presStyleCnt="4"/>
      <dgm:spPr/>
      <dgm:t>
        <a:bodyPr/>
        <a:lstStyle/>
        <a:p>
          <a:pPr rtl="1"/>
          <a:endParaRPr lang="fa-IR"/>
        </a:p>
      </dgm:t>
    </dgm:pt>
    <dgm:pt modelId="{B7E66804-3065-4887-9009-531288C39C92}" type="pres">
      <dgm:prSet presAssocID="{2A9286CC-331A-472D-88F8-424DC7353AC7}" presName="sp" presStyleCnt="0"/>
      <dgm:spPr/>
    </dgm:pt>
    <dgm:pt modelId="{9CD2E7A7-FF85-444E-AC66-AF8092A1CC8A}" type="pres">
      <dgm:prSet presAssocID="{F0E6D6BA-E40C-4353-93D8-060AF0C8A505}" presName="arrowAndChildren" presStyleCnt="0"/>
      <dgm:spPr/>
    </dgm:pt>
    <dgm:pt modelId="{B95A7D5A-F882-4D9B-A1E5-11589FBE4F4E}" type="pres">
      <dgm:prSet presAssocID="{F0E6D6BA-E40C-4353-93D8-060AF0C8A505}" presName="parentTextArrow" presStyleLbl="node1" presStyleIdx="1" presStyleCnt="4"/>
      <dgm:spPr/>
      <dgm:t>
        <a:bodyPr/>
        <a:lstStyle/>
        <a:p>
          <a:pPr rtl="1"/>
          <a:endParaRPr lang="fa-IR"/>
        </a:p>
      </dgm:t>
    </dgm:pt>
    <dgm:pt modelId="{48E496A5-F518-4B04-AFD4-099463355A0F}" type="pres">
      <dgm:prSet presAssocID="{27B4E438-A625-43AB-AB04-9F13223FD167}" presName="sp" presStyleCnt="0"/>
      <dgm:spPr/>
    </dgm:pt>
    <dgm:pt modelId="{B28C2B2C-EC32-4A59-8E1D-6154354619E0}" type="pres">
      <dgm:prSet presAssocID="{C4CFC33C-FD43-4BF2-8871-1330C02BEFEE}" presName="arrowAndChildren" presStyleCnt="0"/>
      <dgm:spPr/>
    </dgm:pt>
    <dgm:pt modelId="{8B6C7DAB-C5A4-468C-8A49-2D73C54C7338}" type="pres">
      <dgm:prSet presAssocID="{C4CFC33C-FD43-4BF2-8871-1330C02BEFEE}" presName="parentTextArrow" presStyleLbl="node1" presStyleIdx="2" presStyleCnt="4"/>
      <dgm:spPr/>
      <dgm:t>
        <a:bodyPr/>
        <a:lstStyle/>
        <a:p>
          <a:pPr rtl="1"/>
          <a:endParaRPr lang="fa-IR"/>
        </a:p>
      </dgm:t>
    </dgm:pt>
    <dgm:pt modelId="{66366791-0F43-4B09-A4CB-0784C118E5E9}" type="pres">
      <dgm:prSet presAssocID="{97FF7A23-8AE9-47E5-BA89-22E1255D9245}" presName="sp" presStyleCnt="0"/>
      <dgm:spPr/>
    </dgm:pt>
    <dgm:pt modelId="{809DD52E-9DB5-493E-9F8E-8494EC9654AD}" type="pres">
      <dgm:prSet presAssocID="{E51E6B59-D8C4-4F2C-8CB6-45B42A1B5024}" presName="arrowAndChildren" presStyleCnt="0"/>
      <dgm:spPr/>
    </dgm:pt>
    <dgm:pt modelId="{D337BD96-0745-4E8B-AD2F-C6F332766CCA}" type="pres">
      <dgm:prSet presAssocID="{E51E6B59-D8C4-4F2C-8CB6-45B42A1B5024}" presName="parentTextArrow" presStyleLbl="node1" presStyleIdx="3" presStyleCnt="4"/>
      <dgm:spPr/>
      <dgm:t>
        <a:bodyPr/>
        <a:lstStyle/>
        <a:p>
          <a:pPr rtl="1"/>
          <a:endParaRPr lang="fa-IR"/>
        </a:p>
      </dgm:t>
    </dgm:pt>
  </dgm:ptLst>
  <dgm:cxnLst>
    <dgm:cxn modelId="{74D025D5-E521-4234-AE2E-DBB6DB3B6D9A}" srcId="{3D01384A-57E9-44D0-9D7C-2A70C90024D7}" destId="{090046AE-300C-4966-823C-AB972B92BF21}" srcOrd="3" destOrd="0" parTransId="{3AF82C37-53AF-4ABA-94D6-624C95A49CF9}" sibTransId="{8536CD0A-3ED1-49B5-B6B9-95DA1DEA7CE0}"/>
    <dgm:cxn modelId="{9969C986-88E3-4BF1-B533-EDAECBB622D2}" type="presOf" srcId="{C4CFC33C-FD43-4BF2-8871-1330C02BEFEE}" destId="{8B6C7DAB-C5A4-468C-8A49-2D73C54C7338}" srcOrd="0" destOrd="0" presId="urn:microsoft.com/office/officeart/2005/8/layout/process4"/>
    <dgm:cxn modelId="{60C2BD9E-C330-41AC-87F9-A365B5592F2C}" type="presOf" srcId="{E51E6B59-D8C4-4F2C-8CB6-45B42A1B5024}" destId="{D337BD96-0745-4E8B-AD2F-C6F332766CCA}" srcOrd="0" destOrd="0" presId="urn:microsoft.com/office/officeart/2005/8/layout/process4"/>
    <dgm:cxn modelId="{4BF02011-3D60-4AD8-8D83-B86BC9533F6B}" type="presOf" srcId="{3D01384A-57E9-44D0-9D7C-2A70C90024D7}" destId="{3437886F-4768-48D9-8F56-8FCA9F4DD34E}" srcOrd="0" destOrd="0" presId="urn:microsoft.com/office/officeart/2005/8/layout/process4"/>
    <dgm:cxn modelId="{6186BD9F-3B6E-49FE-AA55-95577359D6A0}" type="presOf" srcId="{090046AE-300C-4966-823C-AB972B92BF21}" destId="{0405D192-67F2-4F7F-A7E4-F0E1CD8364BD}" srcOrd="0" destOrd="0" presId="urn:microsoft.com/office/officeart/2005/8/layout/process4"/>
    <dgm:cxn modelId="{8117C3E4-859F-427B-AEFD-445BCB7ABC5F}" srcId="{3D01384A-57E9-44D0-9D7C-2A70C90024D7}" destId="{E51E6B59-D8C4-4F2C-8CB6-45B42A1B5024}" srcOrd="0" destOrd="0" parTransId="{3C473CDA-1E31-44FC-96EF-DD9AA0D33689}" sibTransId="{97FF7A23-8AE9-47E5-BA89-22E1255D9245}"/>
    <dgm:cxn modelId="{37D08265-2D7C-4DD3-9633-F1401A32BC6F}" srcId="{3D01384A-57E9-44D0-9D7C-2A70C90024D7}" destId="{F0E6D6BA-E40C-4353-93D8-060AF0C8A505}" srcOrd="2" destOrd="0" parTransId="{FAF29FC9-CD23-4F24-9223-D827F9F91D36}" sibTransId="{2A9286CC-331A-472D-88F8-424DC7353AC7}"/>
    <dgm:cxn modelId="{0120C0A8-4392-4967-B15E-691A134B84CC}" srcId="{3D01384A-57E9-44D0-9D7C-2A70C90024D7}" destId="{C4CFC33C-FD43-4BF2-8871-1330C02BEFEE}" srcOrd="1" destOrd="0" parTransId="{26873CB0-8D6A-457C-A009-4E4CB729053D}" sibTransId="{27B4E438-A625-43AB-AB04-9F13223FD167}"/>
    <dgm:cxn modelId="{F5B9C91B-9AFF-4DF5-87FB-9CD46946B507}" type="presOf" srcId="{F0E6D6BA-E40C-4353-93D8-060AF0C8A505}" destId="{B95A7D5A-F882-4D9B-A1E5-11589FBE4F4E}" srcOrd="0" destOrd="0" presId="urn:microsoft.com/office/officeart/2005/8/layout/process4"/>
    <dgm:cxn modelId="{5D108CEC-95F6-428D-A188-46F6E46493D1}" type="presParOf" srcId="{3437886F-4768-48D9-8F56-8FCA9F4DD34E}" destId="{96746689-8861-4B7A-B7DD-DF0400DC4D64}" srcOrd="0" destOrd="0" presId="urn:microsoft.com/office/officeart/2005/8/layout/process4"/>
    <dgm:cxn modelId="{351F2F1E-BCE5-41EE-8D69-18E0DD2CF0E8}" type="presParOf" srcId="{96746689-8861-4B7A-B7DD-DF0400DC4D64}" destId="{0405D192-67F2-4F7F-A7E4-F0E1CD8364BD}" srcOrd="0" destOrd="0" presId="urn:microsoft.com/office/officeart/2005/8/layout/process4"/>
    <dgm:cxn modelId="{31519CCF-776D-4F3C-A62C-350FDD052533}" type="presParOf" srcId="{3437886F-4768-48D9-8F56-8FCA9F4DD34E}" destId="{B7E66804-3065-4887-9009-531288C39C92}" srcOrd="1" destOrd="0" presId="urn:microsoft.com/office/officeart/2005/8/layout/process4"/>
    <dgm:cxn modelId="{31278D59-7728-4290-A552-34D0391EC9F5}" type="presParOf" srcId="{3437886F-4768-48D9-8F56-8FCA9F4DD34E}" destId="{9CD2E7A7-FF85-444E-AC66-AF8092A1CC8A}" srcOrd="2" destOrd="0" presId="urn:microsoft.com/office/officeart/2005/8/layout/process4"/>
    <dgm:cxn modelId="{E5AD9CE5-4F0A-4609-B534-0890C09D706D}" type="presParOf" srcId="{9CD2E7A7-FF85-444E-AC66-AF8092A1CC8A}" destId="{B95A7D5A-F882-4D9B-A1E5-11589FBE4F4E}" srcOrd="0" destOrd="0" presId="urn:microsoft.com/office/officeart/2005/8/layout/process4"/>
    <dgm:cxn modelId="{AE16CD0E-DD8B-44DD-B3AD-F4D31D6C5518}" type="presParOf" srcId="{3437886F-4768-48D9-8F56-8FCA9F4DD34E}" destId="{48E496A5-F518-4B04-AFD4-099463355A0F}" srcOrd="3" destOrd="0" presId="urn:microsoft.com/office/officeart/2005/8/layout/process4"/>
    <dgm:cxn modelId="{8D73D5D6-6775-4BB8-842F-EBE5C0A71D7E}" type="presParOf" srcId="{3437886F-4768-48D9-8F56-8FCA9F4DD34E}" destId="{B28C2B2C-EC32-4A59-8E1D-6154354619E0}" srcOrd="4" destOrd="0" presId="urn:microsoft.com/office/officeart/2005/8/layout/process4"/>
    <dgm:cxn modelId="{A5F8F23E-2529-40D9-A1B4-178BD7662175}" type="presParOf" srcId="{B28C2B2C-EC32-4A59-8E1D-6154354619E0}" destId="{8B6C7DAB-C5A4-468C-8A49-2D73C54C7338}" srcOrd="0" destOrd="0" presId="urn:microsoft.com/office/officeart/2005/8/layout/process4"/>
    <dgm:cxn modelId="{2BA90707-0ABE-45F7-A3A2-950EAE300748}" type="presParOf" srcId="{3437886F-4768-48D9-8F56-8FCA9F4DD34E}" destId="{66366791-0F43-4B09-A4CB-0784C118E5E9}" srcOrd="5" destOrd="0" presId="urn:microsoft.com/office/officeart/2005/8/layout/process4"/>
    <dgm:cxn modelId="{A136C4F5-BDEC-4C56-ADAD-215588C5C143}" type="presParOf" srcId="{3437886F-4768-48D9-8F56-8FCA9F4DD34E}" destId="{809DD52E-9DB5-493E-9F8E-8494EC9654AD}" srcOrd="6" destOrd="0" presId="urn:microsoft.com/office/officeart/2005/8/layout/process4"/>
    <dgm:cxn modelId="{4F6B2483-5313-43B9-A038-DAEB40E136B6}" type="presParOf" srcId="{809DD52E-9DB5-493E-9F8E-8494EC9654AD}" destId="{D337BD96-0745-4E8B-AD2F-C6F332766C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3999856-F1EB-4B5B-965E-CA7624EA83A0}" type="doc">
      <dgm:prSet loTypeId="urn:microsoft.com/office/officeart/2005/8/layout/hList3" loCatId="list" qsTypeId="urn:microsoft.com/office/officeart/2005/8/quickstyle/simple2" qsCatId="simple" csTypeId="urn:microsoft.com/office/officeart/2005/8/colors/accent6_3" csCatId="accent6" phldr="1"/>
      <dgm:spPr/>
      <dgm:t>
        <a:bodyPr/>
        <a:lstStyle/>
        <a:p>
          <a:pPr rtl="1"/>
          <a:endParaRPr lang="fa-IR"/>
        </a:p>
      </dgm:t>
    </dgm:pt>
    <dgm:pt modelId="{E8C1818B-A397-427A-9FF1-C08B9ABC2529}">
      <dgm:prSet custT="1">
        <dgm:style>
          <a:lnRef idx="0">
            <a:schemeClr val="accent6"/>
          </a:lnRef>
          <a:fillRef idx="3">
            <a:schemeClr val="accent6"/>
          </a:fillRef>
          <a:effectRef idx="3">
            <a:schemeClr val="accent6"/>
          </a:effectRef>
          <a:fontRef idx="minor">
            <a:schemeClr val="lt1"/>
          </a:fontRef>
        </dgm:style>
      </dgm:prSet>
      <dgm:spPr/>
      <dgm:t>
        <a:bodyPr/>
        <a:lstStyle/>
        <a:p>
          <a:pPr rtl="1"/>
          <a:r>
            <a:rPr lang="fa-IR" sz="1800" b="1" dirty="0" smtClean="0"/>
            <a:t>تكميل فوليو بر اساس كارت پذيرش مي باشد و به هنگام ثبت اطلاعات در فوليو ميهمان موارد ذيل قيد مي گردد . </a:t>
          </a:r>
          <a:endParaRPr lang="en-US" sz="1800" b="1" dirty="0"/>
        </a:p>
      </dgm:t>
    </dgm:pt>
    <dgm:pt modelId="{F820097E-7C9B-4CF5-B65E-39C6FBBE0F2E}" type="parTrans" cxnId="{D8623A25-49CB-4495-BC6F-CB602D19408A}">
      <dgm:prSet/>
      <dgm:spPr/>
      <dgm:t>
        <a:bodyPr/>
        <a:lstStyle/>
        <a:p>
          <a:pPr rtl="1"/>
          <a:endParaRPr lang="fa-IR"/>
        </a:p>
      </dgm:t>
    </dgm:pt>
    <dgm:pt modelId="{8F012243-20B2-432B-865D-D94DC9FD3CD8}" type="sibTrans" cxnId="{D8623A25-49CB-4495-BC6F-CB602D19408A}">
      <dgm:prSet/>
      <dgm:spPr/>
      <dgm:t>
        <a:bodyPr/>
        <a:lstStyle/>
        <a:p>
          <a:pPr rtl="1"/>
          <a:endParaRPr lang="fa-IR"/>
        </a:p>
      </dgm:t>
    </dgm:pt>
    <dgm:pt modelId="{D13A1179-42A6-43FC-A13B-CD2E082A0415}">
      <dgm:prSet/>
      <dgm:spPr/>
      <dgm:t>
        <a:bodyPr/>
        <a:lstStyle/>
        <a:p>
          <a:pPr rtl="1"/>
          <a:endParaRPr lang="en-US" b="1"/>
        </a:p>
      </dgm:t>
    </dgm:pt>
    <dgm:pt modelId="{026D2023-3F7F-47D9-8692-C65DCC9CF825}" type="parTrans" cxnId="{A10A74EA-A22C-48AF-A182-F85FE28C4F03}">
      <dgm:prSet/>
      <dgm:spPr/>
      <dgm:t>
        <a:bodyPr/>
        <a:lstStyle/>
        <a:p>
          <a:pPr rtl="1"/>
          <a:endParaRPr lang="fa-IR"/>
        </a:p>
      </dgm:t>
    </dgm:pt>
    <dgm:pt modelId="{C8F4ACA4-7083-484D-9F6E-F14FA4CC5217}" type="sibTrans" cxnId="{A10A74EA-A22C-48AF-A182-F85FE28C4F03}">
      <dgm:prSet/>
      <dgm:spPr/>
      <dgm:t>
        <a:bodyPr/>
        <a:lstStyle/>
        <a:p>
          <a:pPr rtl="1"/>
          <a:endParaRPr lang="fa-IR"/>
        </a:p>
      </dgm:t>
    </dgm:pt>
    <dgm:pt modelId="{A56E30D0-7287-4DB4-A954-95EB9D88F342}">
      <dgm:prSet/>
      <dgm:spPr/>
      <dgm:t>
        <a:bodyPr/>
        <a:lstStyle/>
        <a:p>
          <a:pPr rtl="1"/>
          <a:endParaRPr lang="en-US" b="1"/>
        </a:p>
      </dgm:t>
    </dgm:pt>
    <dgm:pt modelId="{69F8AE56-6185-4716-B35F-33348252FB17}" type="parTrans" cxnId="{2DD62931-BA81-41C6-92CD-11C3492905FB}">
      <dgm:prSet/>
      <dgm:spPr/>
      <dgm:t>
        <a:bodyPr/>
        <a:lstStyle/>
        <a:p>
          <a:pPr rtl="1"/>
          <a:endParaRPr lang="fa-IR"/>
        </a:p>
      </dgm:t>
    </dgm:pt>
    <dgm:pt modelId="{27CD4B18-6C83-44F0-AB77-953454799CDE}" type="sibTrans" cxnId="{2DD62931-BA81-41C6-92CD-11C3492905FB}">
      <dgm:prSet/>
      <dgm:spPr/>
      <dgm:t>
        <a:bodyPr/>
        <a:lstStyle/>
        <a:p>
          <a:pPr rtl="1"/>
          <a:endParaRPr lang="fa-IR"/>
        </a:p>
      </dgm:t>
    </dgm:pt>
    <dgm:pt modelId="{627894B4-4A25-48F9-956D-30C97EA9D884}">
      <dgm:prSet/>
      <dgm:spPr/>
      <dgm:t>
        <a:bodyPr/>
        <a:lstStyle/>
        <a:p>
          <a:pPr rtl="1"/>
          <a:endParaRPr lang="en-US" b="1"/>
        </a:p>
      </dgm:t>
    </dgm:pt>
    <dgm:pt modelId="{1597E8D6-1FAE-430C-BB92-96A48B29287A}" type="parTrans" cxnId="{109D400E-CA93-4E98-88C4-B161EE4698E2}">
      <dgm:prSet/>
      <dgm:spPr/>
      <dgm:t>
        <a:bodyPr/>
        <a:lstStyle/>
        <a:p>
          <a:pPr rtl="1"/>
          <a:endParaRPr lang="fa-IR"/>
        </a:p>
      </dgm:t>
    </dgm:pt>
    <dgm:pt modelId="{79219D5C-E581-445A-A9C0-9B993187B3AC}" type="sibTrans" cxnId="{109D400E-CA93-4E98-88C4-B161EE4698E2}">
      <dgm:prSet/>
      <dgm:spPr/>
      <dgm:t>
        <a:bodyPr/>
        <a:lstStyle/>
        <a:p>
          <a:pPr rtl="1"/>
          <a:endParaRPr lang="fa-IR"/>
        </a:p>
      </dgm:t>
    </dgm:pt>
    <dgm:pt modelId="{1E5B03E8-AE20-4FB1-B8B0-100490518DBA}">
      <dgm:prSet/>
      <dgm:spPr/>
      <dgm:t>
        <a:bodyPr/>
        <a:lstStyle/>
        <a:p>
          <a:pPr rtl="1"/>
          <a:endParaRPr lang="en-US" b="1"/>
        </a:p>
      </dgm:t>
    </dgm:pt>
    <dgm:pt modelId="{A717CEB0-50E9-4DCC-AA62-9924058C5EC5}" type="parTrans" cxnId="{07F0494F-37C5-45BB-8D96-6B96C0B78BA9}">
      <dgm:prSet/>
      <dgm:spPr/>
      <dgm:t>
        <a:bodyPr/>
        <a:lstStyle/>
        <a:p>
          <a:pPr rtl="1"/>
          <a:endParaRPr lang="fa-IR"/>
        </a:p>
      </dgm:t>
    </dgm:pt>
    <dgm:pt modelId="{5EE1D04C-8F15-45DF-95ED-44374EDF6CE2}" type="sibTrans" cxnId="{07F0494F-37C5-45BB-8D96-6B96C0B78BA9}">
      <dgm:prSet/>
      <dgm:spPr/>
      <dgm:t>
        <a:bodyPr/>
        <a:lstStyle/>
        <a:p>
          <a:pPr rtl="1"/>
          <a:endParaRPr lang="fa-IR"/>
        </a:p>
      </dgm:t>
    </dgm:pt>
    <dgm:pt modelId="{CD84BF39-21D6-402E-89CA-20090EC3D4EA}">
      <dgm:prSet/>
      <dgm:spPr/>
      <dgm:t>
        <a:bodyPr/>
        <a:lstStyle/>
        <a:p>
          <a:pPr rtl="1"/>
          <a:endParaRPr lang="en-US" b="1"/>
        </a:p>
      </dgm:t>
    </dgm:pt>
    <dgm:pt modelId="{5DBA85A1-DB31-4EFB-90FD-74F6F89EA4D3}" type="parTrans" cxnId="{FA38FFF9-C094-43A5-864B-E4AF38FB4D36}">
      <dgm:prSet/>
      <dgm:spPr/>
      <dgm:t>
        <a:bodyPr/>
        <a:lstStyle/>
        <a:p>
          <a:pPr rtl="1"/>
          <a:endParaRPr lang="fa-IR"/>
        </a:p>
      </dgm:t>
    </dgm:pt>
    <dgm:pt modelId="{DE79A5C0-7E53-492F-827F-DF1295275158}" type="sibTrans" cxnId="{FA38FFF9-C094-43A5-864B-E4AF38FB4D36}">
      <dgm:prSet/>
      <dgm:spPr/>
      <dgm:t>
        <a:bodyPr/>
        <a:lstStyle/>
        <a:p>
          <a:pPr rtl="1"/>
          <a:endParaRPr lang="fa-IR"/>
        </a:p>
      </dgm:t>
    </dgm:pt>
    <dgm:pt modelId="{51CF0F49-6563-4B90-82D7-70BD9E24B3E9}">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2000" b="1" dirty="0" smtClean="0"/>
            <a:t>نام و آدرس آژانس مسافرتي يا اعزام كننده ميهمان </a:t>
          </a:r>
          <a:endParaRPr lang="fa-IR" sz="2000" dirty="0"/>
        </a:p>
      </dgm:t>
    </dgm:pt>
    <dgm:pt modelId="{A0626540-04D5-445F-A7A7-0BF5A9109AEA}" type="parTrans" cxnId="{A609740F-5422-4166-BE9D-1ED6767445AD}">
      <dgm:prSet/>
      <dgm:spPr/>
      <dgm:t>
        <a:bodyPr/>
        <a:lstStyle/>
        <a:p>
          <a:pPr rtl="1"/>
          <a:endParaRPr lang="fa-IR"/>
        </a:p>
      </dgm:t>
    </dgm:pt>
    <dgm:pt modelId="{58B84829-1C67-4EF7-B743-64D4BDF5AB93}" type="sibTrans" cxnId="{A609740F-5422-4166-BE9D-1ED6767445AD}">
      <dgm:prSet/>
      <dgm:spPr/>
      <dgm:t>
        <a:bodyPr/>
        <a:lstStyle/>
        <a:p>
          <a:pPr rtl="1"/>
          <a:endParaRPr lang="fa-IR"/>
        </a:p>
      </dgm:t>
    </dgm:pt>
    <dgm:pt modelId="{8389EC8F-4F0C-4684-B922-88145A0A38D6}">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fa-IR" sz="2000" b="1" dirty="0" smtClean="0"/>
            <a:t>نام پرداخت كننده حساب </a:t>
          </a:r>
          <a:endParaRPr lang="en-US" sz="2000" b="1" dirty="0"/>
        </a:p>
      </dgm:t>
    </dgm:pt>
    <dgm:pt modelId="{E405540B-CC25-4541-B539-700137F02A6F}" type="parTrans" cxnId="{E5AE53FF-14BF-4335-B949-D36561FDFBD6}">
      <dgm:prSet/>
      <dgm:spPr/>
      <dgm:t>
        <a:bodyPr/>
        <a:lstStyle/>
        <a:p>
          <a:pPr rtl="1"/>
          <a:endParaRPr lang="fa-IR"/>
        </a:p>
      </dgm:t>
    </dgm:pt>
    <dgm:pt modelId="{89BA667C-E1A1-4262-9935-A75A80107CB1}" type="sibTrans" cxnId="{E5AE53FF-14BF-4335-B949-D36561FDFBD6}">
      <dgm:prSet/>
      <dgm:spPr/>
      <dgm:t>
        <a:bodyPr/>
        <a:lstStyle/>
        <a:p>
          <a:pPr rtl="1"/>
          <a:endParaRPr lang="fa-IR"/>
        </a:p>
      </dgm:t>
    </dgm:pt>
    <dgm:pt modelId="{5CB6C266-4C76-4904-837D-17B021CE591B}" type="pres">
      <dgm:prSet presAssocID="{73999856-F1EB-4B5B-965E-CA7624EA83A0}" presName="composite" presStyleCnt="0">
        <dgm:presLayoutVars>
          <dgm:chMax val="1"/>
          <dgm:dir/>
          <dgm:resizeHandles val="exact"/>
        </dgm:presLayoutVars>
      </dgm:prSet>
      <dgm:spPr/>
      <dgm:t>
        <a:bodyPr/>
        <a:lstStyle/>
        <a:p>
          <a:pPr rtl="1"/>
          <a:endParaRPr lang="fa-IR"/>
        </a:p>
      </dgm:t>
    </dgm:pt>
    <dgm:pt modelId="{8141A164-BAA9-4435-A79C-C44FB1EA6E07}" type="pres">
      <dgm:prSet presAssocID="{E8C1818B-A397-427A-9FF1-C08B9ABC2529}" presName="roof" presStyleLbl="dkBgShp" presStyleIdx="0" presStyleCnt="2"/>
      <dgm:spPr/>
      <dgm:t>
        <a:bodyPr/>
        <a:lstStyle/>
        <a:p>
          <a:pPr rtl="1"/>
          <a:endParaRPr lang="fa-IR"/>
        </a:p>
      </dgm:t>
    </dgm:pt>
    <dgm:pt modelId="{BB0B1D1D-C8A8-48CA-BB33-46FE596DBA24}" type="pres">
      <dgm:prSet presAssocID="{E8C1818B-A397-427A-9FF1-C08B9ABC2529}" presName="pillars" presStyleCnt="0"/>
      <dgm:spPr/>
    </dgm:pt>
    <dgm:pt modelId="{A704D379-5414-4E6A-9BD4-C4D88CAFDA03}" type="pres">
      <dgm:prSet presAssocID="{E8C1818B-A397-427A-9FF1-C08B9ABC2529}" presName="pillar1" presStyleLbl="node1" presStyleIdx="0" presStyleCnt="2">
        <dgm:presLayoutVars>
          <dgm:bulletEnabled val="1"/>
        </dgm:presLayoutVars>
      </dgm:prSet>
      <dgm:spPr/>
      <dgm:t>
        <a:bodyPr/>
        <a:lstStyle/>
        <a:p>
          <a:pPr rtl="1"/>
          <a:endParaRPr lang="fa-IR"/>
        </a:p>
      </dgm:t>
    </dgm:pt>
    <dgm:pt modelId="{26FFAEB8-E518-48D0-AEA1-ABBD1C522EB5}" type="pres">
      <dgm:prSet presAssocID="{8389EC8F-4F0C-4684-B922-88145A0A38D6}" presName="pillarX" presStyleLbl="node1" presStyleIdx="1" presStyleCnt="2">
        <dgm:presLayoutVars>
          <dgm:bulletEnabled val="1"/>
        </dgm:presLayoutVars>
      </dgm:prSet>
      <dgm:spPr/>
      <dgm:t>
        <a:bodyPr/>
        <a:lstStyle/>
        <a:p>
          <a:pPr rtl="1"/>
          <a:endParaRPr lang="fa-IR"/>
        </a:p>
      </dgm:t>
    </dgm:pt>
    <dgm:pt modelId="{E8B77C44-6D09-4E74-8AD1-775346F20196}" type="pres">
      <dgm:prSet presAssocID="{E8C1818B-A397-427A-9FF1-C08B9ABC2529}" presName="base" presStyleLbl="dkBgShp" presStyleIdx="1" presStyleCnt="2" custFlipVert="1" custScaleY="152915"/>
      <dgm:spPr/>
    </dgm:pt>
  </dgm:ptLst>
  <dgm:cxnLst>
    <dgm:cxn modelId="{3969AAF8-A150-4BB4-89EE-61F20BA1C130}" type="presOf" srcId="{51CF0F49-6563-4B90-82D7-70BD9E24B3E9}" destId="{A704D379-5414-4E6A-9BD4-C4D88CAFDA03}" srcOrd="0" destOrd="0" presId="urn:microsoft.com/office/officeart/2005/8/layout/hList3"/>
    <dgm:cxn modelId="{A10A74EA-A22C-48AF-A182-F85FE28C4F03}" srcId="{73999856-F1EB-4B5B-965E-CA7624EA83A0}" destId="{D13A1179-42A6-43FC-A13B-CD2E082A0415}" srcOrd="1" destOrd="0" parTransId="{026D2023-3F7F-47D9-8692-C65DCC9CF825}" sibTransId="{C8F4ACA4-7083-484D-9F6E-F14FA4CC5217}"/>
    <dgm:cxn modelId="{739DB58C-C9C0-4A76-AC9B-0034F2CE1BE9}" type="presOf" srcId="{73999856-F1EB-4B5B-965E-CA7624EA83A0}" destId="{5CB6C266-4C76-4904-837D-17B021CE591B}" srcOrd="0" destOrd="0" presId="urn:microsoft.com/office/officeart/2005/8/layout/hList3"/>
    <dgm:cxn modelId="{D8623A25-49CB-4495-BC6F-CB602D19408A}" srcId="{73999856-F1EB-4B5B-965E-CA7624EA83A0}" destId="{E8C1818B-A397-427A-9FF1-C08B9ABC2529}" srcOrd="0" destOrd="0" parTransId="{F820097E-7C9B-4CF5-B65E-39C6FBBE0F2E}" sibTransId="{8F012243-20B2-432B-865D-D94DC9FD3CD8}"/>
    <dgm:cxn modelId="{5F94F28E-DCF2-4F20-8895-5911B6C925F3}" type="presOf" srcId="{E8C1818B-A397-427A-9FF1-C08B9ABC2529}" destId="{8141A164-BAA9-4435-A79C-C44FB1EA6E07}" srcOrd="0" destOrd="0" presId="urn:microsoft.com/office/officeart/2005/8/layout/hList3"/>
    <dgm:cxn modelId="{146CAEAE-39EF-448C-B1E0-05185DF15319}" type="presOf" srcId="{8389EC8F-4F0C-4684-B922-88145A0A38D6}" destId="{26FFAEB8-E518-48D0-AEA1-ABBD1C522EB5}" srcOrd="0" destOrd="0" presId="urn:microsoft.com/office/officeart/2005/8/layout/hList3"/>
    <dgm:cxn modelId="{07F0494F-37C5-45BB-8D96-6B96C0B78BA9}" srcId="{73999856-F1EB-4B5B-965E-CA7624EA83A0}" destId="{1E5B03E8-AE20-4FB1-B8B0-100490518DBA}" srcOrd="4" destOrd="0" parTransId="{A717CEB0-50E9-4DCC-AA62-9924058C5EC5}" sibTransId="{5EE1D04C-8F15-45DF-95ED-44374EDF6CE2}"/>
    <dgm:cxn modelId="{FA38FFF9-C094-43A5-864B-E4AF38FB4D36}" srcId="{73999856-F1EB-4B5B-965E-CA7624EA83A0}" destId="{CD84BF39-21D6-402E-89CA-20090EC3D4EA}" srcOrd="5" destOrd="0" parTransId="{5DBA85A1-DB31-4EFB-90FD-74F6F89EA4D3}" sibTransId="{DE79A5C0-7E53-492F-827F-DF1295275158}"/>
    <dgm:cxn modelId="{E5AE53FF-14BF-4335-B949-D36561FDFBD6}" srcId="{E8C1818B-A397-427A-9FF1-C08B9ABC2529}" destId="{8389EC8F-4F0C-4684-B922-88145A0A38D6}" srcOrd="1" destOrd="0" parTransId="{E405540B-CC25-4541-B539-700137F02A6F}" sibTransId="{89BA667C-E1A1-4262-9935-A75A80107CB1}"/>
    <dgm:cxn modelId="{2DD62931-BA81-41C6-92CD-11C3492905FB}" srcId="{73999856-F1EB-4B5B-965E-CA7624EA83A0}" destId="{A56E30D0-7287-4DB4-A954-95EB9D88F342}" srcOrd="2" destOrd="0" parTransId="{69F8AE56-6185-4716-B35F-33348252FB17}" sibTransId="{27CD4B18-6C83-44F0-AB77-953454799CDE}"/>
    <dgm:cxn modelId="{A609740F-5422-4166-BE9D-1ED6767445AD}" srcId="{E8C1818B-A397-427A-9FF1-C08B9ABC2529}" destId="{51CF0F49-6563-4B90-82D7-70BD9E24B3E9}" srcOrd="0" destOrd="0" parTransId="{A0626540-04D5-445F-A7A7-0BF5A9109AEA}" sibTransId="{58B84829-1C67-4EF7-B743-64D4BDF5AB93}"/>
    <dgm:cxn modelId="{109D400E-CA93-4E98-88C4-B161EE4698E2}" srcId="{73999856-F1EB-4B5B-965E-CA7624EA83A0}" destId="{627894B4-4A25-48F9-956D-30C97EA9D884}" srcOrd="3" destOrd="0" parTransId="{1597E8D6-1FAE-430C-BB92-96A48B29287A}" sibTransId="{79219D5C-E581-445A-A9C0-9B993187B3AC}"/>
    <dgm:cxn modelId="{49440E47-71EF-4778-80B8-A6C724C5FA2C}" type="presParOf" srcId="{5CB6C266-4C76-4904-837D-17B021CE591B}" destId="{8141A164-BAA9-4435-A79C-C44FB1EA6E07}" srcOrd="0" destOrd="0" presId="urn:microsoft.com/office/officeart/2005/8/layout/hList3"/>
    <dgm:cxn modelId="{FB553648-330D-40F2-8858-87AB35414AC0}" type="presParOf" srcId="{5CB6C266-4C76-4904-837D-17B021CE591B}" destId="{BB0B1D1D-C8A8-48CA-BB33-46FE596DBA24}" srcOrd="1" destOrd="0" presId="urn:microsoft.com/office/officeart/2005/8/layout/hList3"/>
    <dgm:cxn modelId="{490DA238-63F6-4C97-9557-4AAC124A4825}" type="presParOf" srcId="{BB0B1D1D-C8A8-48CA-BB33-46FE596DBA24}" destId="{A704D379-5414-4E6A-9BD4-C4D88CAFDA03}" srcOrd="0" destOrd="0" presId="urn:microsoft.com/office/officeart/2005/8/layout/hList3"/>
    <dgm:cxn modelId="{7B361D3B-AE27-427F-84D7-450F57018669}" type="presParOf" srcId="{BB0B1D1D-C8A8-48CA-BB33-46FE596DBA24}" destId="{26FFAEB8-E518-48D0-AEA1-ABBD1C522EB5}" srcOrd="1" destOrd="0" presId="urn:microsoft.com/office/officeart/2005/8/layout/hList3"/>
    <dgm:cxn modelId="{8B7D0183-9E3E-4096-8256-822D0EAAE1E3}" type="presParOf" srcId="{5CB6C266-4C76-4904-837D-17B021CE591B}" destId="{E8B77C44-6D09-4E74-8AD1-775346F2019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AEABF30-E760-413D-95CB-BE88B25627A2}" type="doc">
      <dgm:prSet loTypeId="urn:microsoft.com/office/officeart/2005/8/layout/vList2" loCatId="list" qsTypeId="urn:microsoft.com/office/officeart/2005/8/quickstyle/3d5" qsCatId="3D" csTypeId="urn:microsoft.com/office/officeart/2005/8/colors/accent6_2" csCatId="accent6"/>
      <dgm:spPr/>
      <dgm:t>
        <a:bodyPr/>
        <a:lstStyle/>
        <a:p>
          <a:pPr rtl="1"/>
          <a:endParaRPr lang="fa-IR"/>
        </a:p>
      </dgm:t>
    </dgm:pt>
    <dgm:pt modelId="{03549108-F04D-4459-830D-AA9229CB89B7}">
      <dgm:prSet/>
      <dgm:spPr/>
      <dgm:t>
        <a:bodyPr/>
        <a:lstStyle/>
        <a:p>
          <a:pPr rtl="1"/>
          <a:r>
            <a:rPr lang="fa-IR" b="1" dirty="0" smtClean="0"/>
            <a:t>" شماره فوليو " در كارت پذيرش ثبت مي شود و " نام " و " شماره اتاق " ميهمان در دفتر ثبت فوليو در برابر شماره فوليو مربوطه منعكس مي شود سپس كارت پذيرش با نامه و فاكس يا ( </a:t>
          </a:r>
          <a:r>
            <a:rPr lang="en-US" b="1" dirty="0" smtClean="0"/>
            <a:t>E-Mail</a:t>
          </a:r>
          <a:r>
            <a:rPr lang="fa-IR" b="1" dirty="0" smtClean="0"/>
            <a:t> ) توسط پذيرشگر ارشد كنترل و تائيد مي گردد تا به صندوق </a:t>
          </a:r>
          <a:r>
            <a:rPr lang="en-US" b="1" dirty="0" smtClean="0"/>
            <a:t>F.O</a:t>
          </a:r>
          <a:r>
            <a:rPr lang="fa-IR" b="1" dirty="0" smtClean="0"/>
            <a:t> تسليم گردد قبل از تحويل آن به صندوق </a:t>
          </a:r>
          <a:r>
            <a:rPr lang="en-US" b="1" dirty="0" smtClean="0"/>
            <a:t>F.O</a:t>
          </a:r>
          <a:r>
            <a:rPr lang="fa-IR" b="1" dirty="0" smtClean="0"/>
            <a:t> كليه جزئيات در " ليست ورودي " روزانه وارد مي گردد . اسليپ هاي ورودي تايپ شده به همان شكل اسليپ هاي ورودي موقت جز " روم سرويس " توزيع مي گردد .</a:t>
          </a:r>
          <a:endParaRPr lang="en-US" dirty="0"/>
        </a:p>
      </dgm:t>
    </dgm:pt>
    <dgm:pt modelId="{71DCEF80-53C3-4DE9-B99A-C3DA2BF1BCF4}" type="parTrans" cxnId="{9E7AE65E-CE85-47DA-9115-EE8064252F75}">
      <dgm:prSet/>
      <dgm:spPr/>
      <dgm:t>
        <a:bodyPr/>
        <a:lstStyle/>
        <a:p>
          <a:pPr rtl="1"/>
          <a:endParaRPr lang="fa-IR"/>
        </a:p>
      </dgm:t>
    </dgm:pt>
    <dgm:pt modelId="{5551F22B-615A-4DF4-9CBC-F7CE29E812D5}" type="sibTrans" cxnId="{9E7AE65E-CE85-47DA-9115-EE8064252F75}">
      <dgm:prSet/>
      <dgm:spPr/>
      <dgm:t>
        <a:bodyPr/>
        <a:lstStyle/>
        <a:p>
          <a:pPr rtl="1"/>
          <a:endParaRPr lang="fa-IR"/>
        </a:p>
      </dgm:t>
    </dgm:pt>
    <dgm:pt modelId="{7586075A-5AD5-40CA-BC32-A6CB83B0E48C}">
      <dgm:prSet/>
      <dgm:spPr/>
      <dgm:t>
        <a:bodyPr/>
        <a:lstStyle/>
        <a:p>
          <a:pPr rtl="1"/>
          <a:r>
            <a:rPr lang="fa-IR" b="1" dirty="0" smtClean="0"/>
            <a:t>در سيستم مكانيــــزه به علت ارتبـــــاط كامپيوترها با كامپيوتر مركــــزي ( </a:t>
          </a:r>
          <a:r>
            <a:rPr lang="en-US" b="1" dirty="0" smtClean="0"/>
            <a:t>Main Framed</a:t>
          </a:r>
          <a:r>
            <a:rPr lang="fa-IR" b="1" dirty="0" smtClean="0"/>
            <a:t> ) شبكه اطلاعات اوليه به هنگام ورود ميهمان از پذيرش گرفته شده و به كامپيوتر داده شده است به طور خودكار قسمتهاي ديگر از جمله روم سرويس ، صندوقداران ، اطلاعات و ... با خبر مي شوند و نيازي به اطلاع رساني دستي نمي باشد . </a:t>
          </a:r>
          <a:endParaRPr lang="fa-IR" dirty="0"/>
        </a:p>
      </dgm:t>
    </dgm:pt>
    <dgm:pt modelId="{58EFF24D-5226-4B38-B483-B0D60D382DC3}" type="parTrans" cxnId="{A85A7BB2-0ED0-4D54-B875-862D93636579}">
      <dgm:prSet/>
      <dgm:spPr/>
      <dgm:t>
        <a:bodyPr/>
        <a:lstStyle/>
        <a:p>
          <a:pPr rtl="1"/>
          <a:endParaRPr lang="fa-IR"/>
        </a:p>
      </dgm:t>
    </dgm:pt>
    <dgm:pt modelId="{2ADC2E05-21B1-48B5-83DC-EFBB0D25FB7B}" type="sibTrans" cxnId="{A85A7BB2-0ED0-4D54-B875-862D93636579}">
      <dgm:prSet/>
      <dgm:spPr/>
      <dgm:t>
        <a:bodyPr/>
        <a:lstStyle/>
        <a:p>
          <a:pPr rtl="1"/>
          <a:endParaRPr lang="fa-IR"/>
        </a:p>
      </dgm:t>
    </dgm:pt>
    <dgm:pt modelId="{D3D3E5FF-EEB2-469D-BEE5-2A2E856E5F80}" type="pres">
      <dgm:prSet presAssocID="{EAEABF30-E760-413D-95CB-BE88B25627A2}" presName="linear" presStyleCnt="0">
        <dgm:presLayoutVars>
          <dgm:animLvl val="lvl"/>
          <dgm:resizeHandles val="exact"/>
        </dgm:presLayoutVars>
      </dgm:prSet>
      <dgm:spPr/>
      <dgm:t>
        <a:bodyPr/>
        <a:lstStyle/>
        <a:p>
          <a:pPr rtl="1"/>
          <a:endParaRPr lang="fa-IR"/>
        </a:p>
      </dgm:t>
    </dgm:pt>
    <dgm:pt modelId="{A043EC58-2F20-436E-A472-4B2A094A8558}" type="pres">
      <dgm:prSet presAssocID="{03549108-F04D-4459-830D-AA9229CB89B7}" presName="parentText" presStyleLbl="node1" presStyleIdx="0" presStyleCnt="2">
        <dgm:presLayoutVars>
          <dgm:chMax val="0"/>
          <dgm:bulletEnabled val="1"/>
        </dgm:presLayoutVars>
      </dgm:prSet>
      <dgm:spPr/>
      <dgm:t>
        <a:bodyPr/>
        <a:lstStyle/>
        <a:p>
          <a:pPr rtl="1"/>
          <a:endParaRPr lang="fa-IR"/>
        </a:p>
      </dgm:t>
    </dgm:pt>
    <dgm:pt modelId="{5CB5C450-8013-4498-A179-534C871C6CE9}" type="pres">
      <dgm:prSet presAssocID="{5551F22B-615A-4DF4-9CBC-F7CE29E812D5}" presName="spacer" presStyleCnt="0"/>
      <dgm:spPr/>
    </dgm:pt>
    <dgm:pt modelId="{3FFB4231-F578-4565-865D-90B6A74D5190}" type="pres">
      <dgm:prSet presAssocID="{7586075A-5AD5-40CA-BC32-A6CB83B0E48C}" presName="parentText" presStyleLbl="node1" presStyleIdx="1" presStyleCnt="2">
        <dgm:presLayoutVars>
          <dgm:chMax val="0"/>
          <dgm:bulletEnabled val="1"/>
        </dgm:presLayoutVars>
      </dgm:prSet>
      <dgm:spPr/>
      <dgm:t>
        <a:bodyPr/>
        <a:lstStyle/>
        <a:p>
          <a:pPr rtl="1"/>
          <a:endParaRPr lang="fa-IR"/>
        </a:p>
      </dgm:t>
    </dgm:pt>
  </dgm:ptLst>
  <dgm:cxnLst>
    <dgm:cxn modelId="{68014557-FF53-40C1-AEDB-39AC0E019B2D}" type="presOf" srcId="{EAEABF30-E760-413D-95CB-BE88B25627A2}" destId="{D3D3E5FF-EEB2-469D-BEE5-2A2E856E5F80}" srcOrd="0" destOrd="0" presId="urn:microsoft.com/office/officeart/2005/8/layout/vList2"/>
    <dgm:cxn modelId="{9E7AE65E-CE85-47DA-9115-EE8064252F75}" srcId="{EAEABF30-E760-413D-95CB-BE88B25627A2}" destId="{03549108-F04D-4459-830D-AA9229CB89B7}" srcOrd="0" destOrd="0" parTransId="{71DCEF80-53C3-4DE9-B99A-C3DA2BF1BCF4}" sibTransId="{5551F22B-615A-4DF4-9CBC-F7CE29E812D5}"/>
    <dgm:cxn modelId="{A85A7BB2-0ED0-4D54-B875-862D93636579}" srcId="{EAEABF30-E760-413D-95CB-BE88B25627A2}" destId="{7586075A-5AD5-40CA-BC32-A6CB83B0E48C}" srcOrd="1" destOrd="0" parTransId="{58EFF24D-5226-4B38-B483-B0D60D382DC3}" sibTransId="{2ADC2E05-21B1-48B5-83DC-EFBB0D25FB7B}"/>
    <dgm:cxn modelId="{D188D540-AF13-4402-8579-9F3F509CDBBE}" type="presOf" srcId="{7586075A-5AD5-40CA-BC32-A6CB83B0E48C}" destId="{3FFB4231-F578-4565-865D-90B6A74D5190}" srcOrd="0" destOrd="0" presId="urn:microsoft.com/office/officeart/2005/8/layout/vList2"/>
    <dgm:cxn modelId="{5C2CB551-7EFB-486D-96D2-54A172741B85}" type="presOf" srcId="{03549108-F04D-4459-830D-AA9229CB89B7}" destId="{A043EC58-2F20-436E-A472-4B2A094A8558}" srcOrd="0" destOrd="0" presId="urn:microsoft.com/office/officeart/2005/8/layout/vList2"/>
    <dgm:cxn modelId="{C69E01FA-60DB-42D3-B789-9A003E32011F}" type="presParOf" srcId="{D3D3E5FF-EEB2-469D-BEE5-2A2E856E5F80}" destId="{A043EC58-2F20-436E-A472-4B2A094A8558}" srcOrd="0" destOrd="0" presId="urn:microsoft.com/office/officeart/2005/8/layout/vList2"/>
    <dgm:cxn modelId="{361BA13A-A98C-47EF-A941-EF21FD75373C}" type="presParOf" srcId="{D3D3E5FF-EEB2-469D-BEE5-2A2E856E5F80}" destId="{5CB5C450-8013-4498-A179-534C871C6CE9}" srcOrd="1" destOrd="0" presId="urn:microsoft.com/office/officeart/2005/8/layout/vList2"/>
    <dgm:cxn modelId="{8F37BD24-FAB4-4C5A-94A2-B1228D47C076}" type="presParOf" srcId="{D3D3E5FF-EEB2-469D-BEE5-2A2E856E5F80}" destId="{3FFB4231-F578-4565-865D-90B6A74D519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A212E9-7210-4C2E-B6C3-437E411D2556}" type="doc">
      <dgm:prSet loTypeId="urn:microsoft.com/office/officeart/2005/8/layout/arrow2" loCatId="process" qsTypeId="urn:microsoft.com/office/officeart/2005/8/quickstyle/simple1" qsCatId="simple" csTypeId="urn:microsoft.com/office/officeart/2005/8/colors/accent1_2" csCatId="accent1" phldr="1"/>
      <dgm:spPr/>
    </dgm:pt>
    <dgm:pt modelId="{7128130D-A423-4D17-B626-793CF613BC7F}">
      <dgm:prSet phldrT="[Text]" custT="1"/>
      <dgm:spPr/>
      <dgm:t>
        <a:bodyPr/>
        <a:lstStyle/>
        <a:p>
          <a:pPr rtl="1"/>
          <a:r>
            <a:rPr kumimoji="0" lang="fa-IR" sz="1600" b="1" i="0" u="none" strike="noStrike" cap="none" normalizeH="0" baseline="0" dirty="0" smtClean="0">
              <a:ln>
                <a:noFill/>
              </a:ln>
              <a:solidFill>
                <a:schemeClr val="tx1"/>
              </a:solidFill>
              <a:effectLst/>
              <a:latin typeface="Homa"/>
              <a:ea typeface="Times New Roman" pitchFamily="18" charset="0"/>
              <a:cs typeface="Arial" pitchFamily="34" charset="0"/>
            </a:rPr>
            <a:t>              منشی و دفتر دار </a:t>
          </a:r>
          <a:endParaRPr lang="fa-IR" sz="1600" b="1" dirty="0"/>
        </a:p>
      </dgm:t>
    </dgm:pt>
    <dgm:pt modelId="{6F334A6D-6190-468F-87B1-8B89DD3506C1}" type="parTrans" cxnId="{BF6053DF-7E7E-4EEA-8A89-FA5740606E82}">
      <dgm:prSet/>
      <dgm:spPr/>
      <dgm:t>
        <a:bodyPr/>
        <a:lstStyle/>
        <a:p>
          <a:pPr rtl="1"/>
          <a:endParaRPr lang="fa-IR"/>
        </a:p>
      </dgm:t>
    </dgm:pt>
    <dgm:pt modelId="{10E8A718-9012-4EB4-84CB-9C47334A0B6F}" type="sibTrans" cxnId="{BF6053DF-7E7E-4EEA-8A89-FA5740606E82}">
      <dgm:prSet/>
      <dgm:spPr/>
      <dgm:t>
        <a:bodyPr/>
        <a:lstStyle/>
        <a:p>
          <a:pPr rtl="1"/>
          <a:endParaRPr lang="fa-IR"/>
        </a:p>
      </dgm:t>
    </dgm:pt>
    <dgm:pt modelId="{44586B28-8666-4CD7-A0DD-97CB11FFA6DB}" type="pres">
      <dgm:prSet presAssocID="{C0A212E9-7210-4C2E-B6C3-437E411D2556}" presName="arrowDiagram" presStyleCnt="0">
        <dgm:presLayoutVars>
          <dgm:chMax val="5"/>
          <dgm:dir/>
          <dgm:resizeHandles val="exact"/>
        </dgm:presLayoutVars>
      </dgm:prSet>
      <dgm:spPr/>
    </dgm:pt>
    <dgm:pt modelId="{EFCFCA35-28F1-41B4-99AB-5CB8E53F8843}" type="pres">
      <dgm:prSet presAssocID="{C0A212E9-7210-4C2E-B6C3-437E411D2556}" presName="arrow" presStyleLbl="bgShp" presStyleIdx="0" presStyleCnt="1" custAng="479840" custScaleX="108395" custScaleY="8519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4C9D391-861C-444C-85FB-440DF0FA4B44}" type="pres">
      <dgm:prSet presAssocID="{C0A212E9-7210-4C2E-B6C3-437E411D2556}" presName="arrowDiagram1" presStyleCnt="0">
        <dgm:presLayoutVars>
          <dgm:bulletEnabled val="1"/>
        </dgm:presLayoutVars>
      </dgm:prSet>
      <dgm:spPr/>
    </dgm:pt>
    <dgm:pt modelId="{2486A4B4-615A-4CA0-836A-6F6DAEC086AF}" type="pres">
      <dgm:prSet presAssocID="{7128130D-A423-4D17-B626-793CF613BC7F}" presName="bullet1" presStyleLbl="node1" presStyleIdx="0" presStyleCnt="1"/>
      <dgm:spPr/>
    </dgm:pt>
    <dgm:pt modelId="{0B8FFD87-A37E-44C4-ABA2-7040D1F302C4}" type="pres">
      <dgm:prSet presAssocID="{7128130D-A423-4D17-B626-793CF613BC7F}" presName="textBox1" presStyleLbl="revTx" presStyleIdx="0" presStyleCnt="1" custAng="21151581" custScaleX="279840" custScaleY="135501">
        <dgm:presLayoutVars>
          <dgm:bulletEnabled val="1"/>
        </dgm:presLayoutVars>
      </dgm:prSet>
      <dgm:spPr/>
      <dgm:t>
        <a:bodyPr/>
        <a:lstStyle/>
        <a:p>
          <a:pPr rtl="1"/>
          <a:endParaRPr lang="fa-IR"/>
        </a:p>
      </dgm:t>
    </dgm:pt>
  </dgm:ptLst>
  <dgm:cxnLst>
    <dgm:cxn modelId="{BF6053DF-7E7E-4EEA-8A89-FA5740606E82}" srcId="{C0A212E9-7210-4C2E-B6C3-437E411D2556}" destId="{7128130D-A423-4D17-B626-793CF613BC7F}" srcOrd="0" destOrd="0" parTransId="{6F334A6D-6190-468F-87B1-8B89DD3506C1}" sibTransId="{10E8A718-9012-4EB4-84CB-9C47334A0B6F}"/>
    <dgm:cxn modelId="{8819A88F-726C-47CD-A39A-13AAF95B91F0}" type="presOf" srcId="{7128130D-A423-4D17-B626-793CF613BC7F}" destId="{0B8FFD87-A37E-44C4-ABA2-7040D1F302C4}" srcOrd="0" destOrd="0" presId="urn:microsoft.com/office/officeart/2005/8/layout/arrow2"/>
    <dgm:cxn modelId="{FE48EDF4-A068-4EA9-AC9A-9749BD2561EA}" type="presOf" srcId="{C0A212E9-7210-4C2E-B6C3-437E411D2556}" destId="{44586B28-8666-4CD7-A0DD-97CB11FFA6DB}" srcOrd="0" destOrd="0" presId="urn:microsoft.com/office/officeart/2005/8/layout/arrow2"/>
    <dgm:cxn modelId="{6273D241-DB2A-41C8-95B7-B65D4F9B1F69}" type="presParOf" srcId="{44586B28-8666-4CD7-A0DD-97CB11FFA6DB}" destId="{EFCFCA35-28F1-41B4-99AB-5CB8E53F8843}" srcOrd="0" destOrd="0" presId="urn:microsoft.com/office/officeart/2005/8/layout/arrow2"/>
    <dgm:cxn modelId="{3AC17A57-A98F-457E-B260-1FE635F07802}" type="presParOf" srcId="{44586B28-8666-4CD7-A0DD-97CB11FFA6DB}" destId="{C4C9D391-861C-444C-85FB-440DF0FA4B44}" srcOrd="1" destOrd="0" presId="urn:microsoft.com/office/officeart/2005/8/layout/arrow2"/>
    <dgm:cxn modelId="{474B6811-6FB7-4CC0-AF68-28B3476698A6}" type="presParOf" srcId="{C4C9D391-861C-444C-85FB-440DF0FA4B44}" destId="{2486A4B4-615A-4CA0-836A-6F6DAEC086AF}" srcOrd="0" destOrd="0" presId="urn:microsoft.com/office/officeart/2005/8/layout/arrow2"/>
    <dgm:cxn modelId="{E691A14E-09A7-4F9E-B5B5-43F6946E7244}" type="presParOf" srcId="{C4C9D391-861C-444C-85FB-440DF0FA4B44}" destId="{0B8FFD87-A37E-44C4-ABA2-7040D1F302C4}" srcOrd="1" destOrd="0" presId="urn:microsoft.com/office/officeart/2005/8/layout/arrow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3F5C3CA-3E89-4199-89D0-162ADE1C9F17}" type="doc">
      <dgm:prSet loTypeId="urn:microsoft.com/office/officeart/2005/8/layout/hList3" loCatId="list" qsTypeId="urn:microsoft.com/office/officeart/2005/8/quickstyle/simple3" qsCatId="simple" csTypeId="urn:microsoft.com/office/officeart/2005/8/colors/accent1_2" csCatId="accent1" phldr="1"/>
      <dgm:spPr/>
      <dgm:t>
        <a:bodyPr/>
        <a:lstStyle/>
        <a:p>
          <a:pPr rtl="1"/>
          <a:endParaRPr lang="fa-IR"/>
        </a:p>
      </dgm:t>
    </dgm:pt>
    <dgm:pt modelId="{204A871F-6285-42EA-8055-7DFF1CF9FCA9}">
      <dgm:prSet/>
      <dgm:spPr>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dgm:spPr>
      <dgm:t>
        <a:bodyPr/>
        <a:lstStyle/>
        <a:p>
          <a:pPr rtl="1"/>
          <a:r>
            <a:rPr lang="fa-IR" b="1" dirty="0" smtClean="0"/>
            <a:t>مركز تلفن / تلفنچي :</a:t>
          </a:r>
          <a:r>
            <a:rPr lang="en-US" dirty="0" smtClean="0"/>
            <a:t>Call Center/Operator  </a:t>
          </a:r>
          <a:r>
            <a:rPr lang="en-US" b="1" dirty="0" smtClean="0"/>
            <a:t/>
          </a:r>
          <a:br>
            <a:rPr lang="en-US" b="1" dirty="0" smtClean="0"/>
          </a:br>
          <a:r>
            <a:rPr lang="en-US" b="1" dirty="0" smtClean="0"/>
            <a:t/>
          </a:r>
          <a:br>
            <a:rPr lang="en-US" b="1" dirty="0" smtClean="0"/>
          </a:br>
          <a:endParaRPr lang="fa-IR" dirty="0"/>
        </a:p>
      </dgm:t>
    </dgm:pt>
    <dgm:pt modelId="{FB6E78C1-A518-4FEB-9657-238B42D5F8F4}" type="parTrans" cxnId="{80404FF3-45C5-44CD-B35B-64FB8C8B7DFB}">
      <dgm:prSet/>
      <dgm:spPr/>
      <dgm:t>
        <a:bodyPr/>
        <a:lstStyle/>
        <a:p>
          <a:pPr rtl="1"/>
          <a:endParaRPr lang="fa-IR"/>
        </a:p>
      </dgm:t>
    </dgm:pt>
    <dgm:pt modelId="{5580FA13-C899-4670-A26B-37BFA2748F89}" type="sibTrans" cxnId="{80404FF3-45C5-44CD-B35B-64FB8C8B7DFB}">
      <dgm:prSet/>
      <dgm:spPr/>
      <dgm:t>
        <a:bodyPr/>
        <a:lstStyle/>
        <a:p>
          <a:pPr rtl="1"/>
          <a:endParaRPr lang="fa-IR"/>
        </a:p>
      </dgm:t>
    </dgm:pt>
    <dgm:pt modelId="{E078C06A-CD83-4AA8-A77C-0FCC4E29C73B}">
      <dgm:prSet custT="1"/>
      <dgm:spPr>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dgm:spPr>
      <dgm:t>
        <a:bodyPr/>
        <a:lstStyle/>
        <a:p>
          <a:pPr algn="r" rtl="1"/>
          <a:r>
            <a:rPr lang="fa-IR" sz="1400" b="1" dirty="0" smtClean="0"/>
            <a:t>اين قسمت زير نظر فرانت آفيس و با دستگاه سانترال تلفن كار مي كند در سيستم قديم دستگاه مكانيكي بود ولي اكنون ديجيتالي است و امور را ساده كرده است عمده دستگاههاي مركز تلفن شامل " دستگاه سانترال " ، كنسولها با صفحه دكمه ( </a:t>
          </a:r>
          <a:r>
            <a:rPr lang="en-US" sz="1400" b="1" dirty="0" smtClean="0"/>
            <a:t>Key Board </a:t>
          </a:r>
          <a:r>
            <a:rPr lang="fa-IR" sz="1400" b="1" dirty="0" smtClean="0"/>
            <a:t> ) باطري خشك و كامپيوتر مي باشد .دستگاههاي سانترال بر حسب تعداد اتاق ها و دفاتر هتل مشخصات فني خاص خود را دارد مثلا" براي هتل هاي كوچك  20 خط خارجي و 200 خط داخلي ظرفيت دارد و براي هتل هاي بزرگ از 200 خط خارجي تا 1000 خط داخلي و حتي بيشتر ظرفيت دارد در تعاريف شغلها معمولا" نگهداري دستگاه سانترال بر عهده امور فني و مهندسي مي باشد .در مورد باطري بايستي دقت شود كه نوع باطري " تر " نباشد و چون مواد سمي آن به چشم و سلامت بدن ضربه مي زند اين نوع باطري براي مواقع قطع برق كار مي رود . در خصوص كنسولها يا صفحه دكمه ها كه اساس استفاده كاربران يا كارمندان مركز تلفن است بايد دقت كرد كه بيشترين ظرفيت دريافت تلفنهاي خارج از هتل را داشته باشد كه تلفن كنندگان كمتر در انتظار بمانند معمولا" در يك هتل متوسط يك كنسول براي تلفن هاي داخلي هتل و يك كنسول براي تلفن هاي بيروني ( خارج از هتل ) تخصيص يابد مثلا" 10 خط را براي تلفن هاي خارج از هتل و 20 خط را براي ارتباط ميهمانان مقيم هتل و كاركنان در نظر مي گيريد .با توجه به روند رشد فن آوري امروزه در بيشتر هتلهاي جهان گوشي " تلفنهاي پيام گير " در داخل اتاق مي گذارند و ميهمان مستقيما" و بدون نياز به اپراتور با هر نقطه جهان مي تواند تماس بگيرد اخيرا" نيز يك خط تلفن براي تماس اينترنتي در داخل اتاق پيش بيني مي كند .در مورد كامپيوتر بديهي است بايد كليه مكالمات ميهمان محاسبه گردد (معمولا" بدون تلفن شهري ) بدين منظور كليه قيمتهاي شركت مخابرات را براي شهرها و يا كشورها مد نظر قرار داده و با افزايش درصد قابل قبولي وارد كامپيوتر مي كنند . دستگاه به طور خودكار دقايق را محاسبه كرده و به حساب اتــــــاق ميهمان ( قبلا" شماره اتاق ها تعريف شده است ) ثبت مي گردد .البته در سيستم دستي و عدم توانايي دستگاه به ارتباط مستقيم از درون اتاق اپراتور موظف است دقايق مكالمه را محاسبه كرده و بر حسب مقصد به حساب ميهمان و حتي كاركنان كه تقاضاي تلفن شهرستان و يا كشور ديگر كرده اند منظور نمايد در چنين سيستمي " بيداري ميهمانان " نيز به عهده " كارمندان تلفنخانه " است كه طي جدولي با توجه به دستگاه برقي ويژه نسبت به آن اقدام مي كند.</a:t>
          </a:r>
          <a:endParaRPr lang="fa-IR" sz="1400" dirty="0"/>
        </a:p>
      </dgm:t>
    </dgm:pt>
    <dgm:pt modelId="{1AE7EDD4-D500-4936-BEF8-7FAF37194FD2}" type="parTrans" cxnId="{D672D707-4A11-482A-9BB2-31D349490120}">
      <dgm:prSet/>
      <dgm:spPr/>
      <dgm:t>
        <a:bodyPr/>
        <a:lstStyle/>
        <a:p>
          <a:pPr rtl="1"/>
          <a:endParaRPr lang="fa-IR"/>
        </a:p>
      </dgm:t>
    </dgm:pt>
    <dgm:pt modelId="{C737F0FF-CAD4-4830-AE32-BED33C24CAB2}" type="sibTrans" cxnId="{D672D707-4A11-482A-9BB2-31D349490120}">
      <dgm:prSet/>
      <dgm:spPr/>
      <dgm:t>
        <a:bodyPr/>
        <a:lstStyle/>
        <a:p>
          <a:pPr rtl="1"/>
          <a:endParaRPr lang="fa-IR"/>
        </a:p>
      </dgm:t>
    </dgm:pt>
    <dgm:pt modelId="{DC44C252-7B10-48A7-A4CC-3979122E6DE7}" type="pres">
      <dgm:prSet presAssocID="{A3F5C3CA-3E89-4199-89D0-162ADE1C9F17}" presName="composite" presStyleCnt="0">
        <dgm:presLayoutVars>
          <dgm:chMax val="1"/>
          <dgm:dir/>
          <dgm:resizeHandles val="exact"/>
        </dgm:presLayoutVars>
      </dgm:prSet>
      <dgm:spPr/>
      <dgm:t>
        <a:bodyPr/>
        <a:lstStyle/>
        <a:p>
          <a:pPr rtl="1"/>
          <a:endParaRPr lang="fa-IR"/>
        </a:p>
      </dgm:t>
    </dgm:pt>
    <dgm:pt modelId="{0F40468B-C8F5-4323-8C82-02BA65B5B96A}" type="pres">
      <dgm:prSet presAssocID="{204A871F-6285-42EA-8055-7DFF1CF9FCA9}" presName="roof" presStyleLbl="dkBgShp" presStyleIdx="0" presStyleCnt="2"/>
      <dgm:spPr/>
      <dgm:t>
        <a:bodyPr/>
        <a:lstStyle/>
        <a:p>
          <a:pPr rtl="1"/>
          <a:endParaRPr lang="fa-IR"/>
        </a:p>
      </dgm:t>
    </dgm:pt>
    <dgm:pt modelId="{3C7236E1-F40B-4A10-847F-5C8502A49B11}" type="pres">
      <dgm:prSet presAssocID="{204A871F-6285-42EA-8055-7DFF1CF9FCA9}" presName="pillars" presStyleCnt="0"/>
      <dgm:spPr/>
    </dgm:pt>
    <dgm:pt modelId="{E363340F-595C-4474-A98C-E2C54977EAF6}" type="pres">
      <dgm:prSet presAssocID="{204A871F-6285-42EA-8055-7DFF1CF9FCA9}" presName="pillar1" presStyleLbl="node1" presStyleIdx="0" presStyleCnt="1">
        <dgm:presLayoutVars>
          <dgm:bulletEnabled val="1"/>
        </dgm:presLayoutVars>
      </dgm:prSet>
      <dgm:spPr/>
      <dgm:t>
        <a:bodyPr/>
        <a:lstStyle/>
        <a:p>
          <a:pPr rtl="1"/>
          <a:endParaRPr lang="fa-IR"/>
        </a:p>
      </dgm:t>
    </dgm:pt>
    <dgm:pt modelId="{82107CB8-C247-4146-9F48-868F7B0BA7FC}" type="pres">
      <dgm:prSet presAssocID="{204A871F-6285-42EA-8055-7DFF1CF9FCA9}" presName="base" presStyleLbl="dkBgShp" presStyleIdx="1" presStyleCnt="2"/>
      <dgm:spPr>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dgm:spPr>
    </dgm:pt>
  </dgm:ptLst>
  <dgm:cxnLst>
    <dgm:cxn modelId="{D672D707-4A11-482A-9BB2-31D349490120}" srcId="{204A871F-6285-42EA-8055-7DFF1CF9FCA9}" destId="{E078C06A-CD83-4AA8-A77C-0FCC4E29C73B}" srcOrd="0" destOrd="0" parTransId="{1AE7EDD4-D500-4936-BEF8-7FAF37194FD2}" sibTransId="{C737F0FF-CAD4-4830-AE32-BED33C24CAB2}"/>
    <dgm:cxn modelId="{7214A139-31A8-4E28-9938-624FF7F09295}" type="presOf" srcId="{A3F5C3CA-3E89-4199-89D0-162ADE1C9F17}" destId="{DC44C252-7B10-48A7-A4CC-3979122E6DE7}" srcOrd="0" destOrd="0" presId="urn:microsoft.com/office/officeart/2005/8/layout/hList3"/>
    <dgm:cxn modelId="{80404FF3-45C5-44CD-B35B-64FB8C8B7DFB}" srcId="{A3F5C3CA-3E89-4199-89D0-162ADE1C9F17}" destId="{204A871F-6285-42EA-8055-7DFF1CF9FCA9}" srcOrd="0" destOrd="0" parTransId="{FB6E78C1-A518-4FEB-9657-238B42D5F8F4}" sibTransId="{5580FA13-C899-4670-A26B-37BFA2748F89}"/>
    <dgm:cxn modelId="{6C78F54B-633E-431C-80D6-90F4D1EF30BD}" type="presOf" srcId="{E078C06A-CD83-4AA8-A77C-0FCC4E29C73B}" destId="{E363340F-595C-4474-A98C-E2C54977EAF6}" srcOrd="0" destOrd="0" presId="urn:microsoft.com/office/officeart/2005/8/layout/hList3"/>
    <dgm:cxn modelId="{C523E5C9-33DD-4A2E-939E-08B377C671ED}" type="presOf" srcId="{204A871F-6285-42EA-8055-7DFF1CF9FCA9}" destId="{0F40468B-C8F5-4323-8C82-02BA65B5B96A}" srcOrd="0" destOrd="0" presId="urn:microsoft.com/office/officeart/2005/8/layout/hList3"/>
    <dgm:cxn modelId="{09D14B23-0B30-4F85-A006-6F1171CAC6CC}" type="presParOf" srcId="{DC44C252-7B10-48A7-A4CC-3979122E6DE7}" destId="{0F40468B-C8F5-4323-8C82-02BA65B5B96A}" srcOrd="0" destOrd="0" presId="urn:microsoft.com/office/officeart/2005/8/layout/hList3"/>
    <dgm:cxn modelId="{113AF036-A7E2-4FB6-AF24-727B02E82DA1}" type="presParOf" srcId="{DC44C252-7B10-48A7-A4CC-3979122E6DE7}" destId="{3C7236E1-F40B-4A10-847F-5C8502A49B11}" srcOrd="1" destOrd="0" presId="urn:microsoft.com/office/officeart/2005/8/layout/hList3"/>
    <dgm:cxn modelId="{CF1F2601-AF45-4BC8-8996-DD79ABABEB2C}" type="presParOf" srcId="{3C7236E1-F40B-4A10-847F-5C8502A49B11}" destId="{E363340F-595C-4474-A98C-E2C54977EAF6}" srcOrd="0" destOrd="0" presId="urn:microsoft.com/office/officeart/2005/8/layout/hList3"/>
    <dgm:cxn modelId="{C1A1C2C0-E8D1-4644-9CE3-A67FFF401FE9}" type="presParOf" srcId="{DC44C252-7B10-48A7-A4CC-3979122E6DE7}" destId="{82107CB8-C247-4146-9F48-868F7B0BA7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55DC1F8-D3B6-414D-BAF4-9F8F80664C0D}" type="doc">
      <dgm:prSet loTypeId="urn:microsoft.com/office/officeart/2005/8/layout/hList3" loCatId="list" qsTypeId="urn:microsoft.com/office/officeart/2005/8/quickstyle/3d6" qsCatId="3D" csTypeId="urn:microsoft.com/office/officeart/2005/8/colors/accent4_1" csCatId="accent4" phldr="1"/>
      <dgm:spPr/>
      <dgm:t>
        <a:bodyPr/>
        <a:lstStyle/>
        <a:p>
          <a:pPr rtl="1"/>
          <a:endParaRPr lang="fa-IR"/>
        </a:p>
      </dgm:t>
    </dgm:pt>
    <dgm:pt modelId="{BFA0EE43-09FF-412C-8EFD-294B7A010587}">
      <dgm:prSet custT="1"/>
      <dgm:spPr/>
      <dgm:t>
        <a:bodyPr/>
        <a:lstStyle/>
        <a:p>
          <a:pPr rtl="1"/>
          <a:r>
            <a:rPr lang="fa-IR" sz="2800" b="1" dirty="0" smtClean="0"/>
            <a:t>اطلاعات : </a:t>
          </a:r>
          <a:r>
            <a:rPr lang="en-US" sz="2800" b="1" dirty="0" smtClean="0"/>
            <a:t>Information / Concierge</a:t>
          </a:r>
          <a:endParaRPr lang="fa-IR" sz="2800" b="1" dirty="0"/>
        </a:p>
      </dgm:t>
    </dgm:pt>
    <dgm:pt modelId="{2F07379D-E402-45F7-86DF-7FC254A6DB24}" type="parTrans" cxnId="{B3488503-5E0E-4EF7-978B-6563FFE16B2B}">
      <dgm:prSet/>
      <dgm:spPr/>
      <dgm:t>
        <a:bodyPr/>
        <a:lstStyle/>
        <a:p>
          <a:pPr rtl="1"/>
          <a:endParaRPr lang="fa-IR"/>
        </a:p>
      </dgm:t>
    </dgm:pt>
    <dgm:pt modelId="{7509112D-231C-4969-ADCD-A76EBF7D75A4}" type="sibTrans" cxnId="{B3488503-5E0E-4EF7-978B-6563FFE16B2B}">
      <dgm:prSet/>
      <dgm:spPr/>
      <dgm:t>
        <a:bodyPr/>
        <a:lstStyle/>
        <a:p>
          <a:pPr rtl="1"/>
          <a:endParaRPr lang="fa-IR"/>
        </a:p>
      </dgm:t>
    </dgm:pt>
    <dgm:pt modelId="{A41AC295-9947-4EF3-B4A6-961C095F3BA0}">
      <dgm:prSet/>
      <dgm:spPr/>
      <dgm:t>
        <a:bodyPr/>
        <a:lstStyle/>
        <a:p>
          <a:pPr rtl="1"/>
          <a:endParaRPr lang="en-US" b="1" dirty="0"/>
        </a:p>
      </dgm:t>
    </dgm:pt>
    <dgm:pt modelId="{3510AA00-61C7-4CCB-A18B-A7C62A9547C0}" type="parTrans" cxnId="{11DB5925-0B2E-4234-8C57-9F4038AF8C58}">
      <dgm:prSet/>
      <dgm:spPr/>
      <dgm:t>
        <a:bodyPr/>
        <a:lstStyle/>
        <a:p>
          <a:pPr rtl="1"/>
          <a:endParaRPr lang="fa-IR"/>
        </a:p>
      </dgm:t>
    </dgm:pt>
    <dgm:pt modelId="{DDD29AA9-8A2E-49F0-A2E7-896E246DDB1C}" type="sibTrans" cxnId="{11DB5925-0B2E-4234-8C57-9F4038AF8C58}">
      <dgm:prSet/>
      <dgm:spPr/>
      <dgm:t>
        <a:bodyPr/>
        <a:lstStyle/>
        <a:p>
          <a:pPr rtl="1"/>
          <a:endParaRPr lang="fa-IR"/>
        </a:p>
      </dgm:t>
    </dgm:pt>
    <dgm:pt modelId="{3551F784-F54C-4777-A6EE-840ECBF374BC}">
      <dgm:prSet/>
      <dgm:spPr/>
      <dgm:t>
        <a:bodyPr/>
        <a:lstStyle/>
        <a:p>
          <a:pPr algn="r" rtl="1"/>
          <a:r>
            <a:rPr lang="fa-IR" b="1" dirty="0" smtClean="0"/>
            <a:t>( مثلا" وضعيت موزه ها ، آثار تاريخي و باستاني و ديدني ، چگونگي رزرو بليط هواپيما ، قطار ، كشتي ، اتومبيل ، دادن كليد و تحويل كليد از ميهمان ) ، هدايت چمدان برها ( </a:t>
          </a:r>
          <a:r>
            <a:rPr lang="en-US" b="1" dirty="0" smtClean="0"/>
            <a:t>Bellboy</a:t>
          </a:r>
          <a:r>
            <a:rPr lang="fa-IR" b="1" dirty="0" smtClean="0"/>
            <a:t> ) كه اثاثيه ميهمانان را حمل و نقل مي كنند و در خصوص چگونگي استفاده از اتاق راهنمايي مي كنند و كنترل دربان درب اصلي هتل ( </a:t>
          </a:r>
          <a:r>
            <a:rPr lang="en-US" b="1" dirty="0" smtClean="0"/>
            <a:t>Door Main</a:t>
          </a:r>
          <a:r>
            <a:rPr lang="fa-IR" b="1" dirty="0" smtClean="0"/>
            <a:t> ) كه وظيفه اش احترام به ميهمان ورودي و خروجي مي باشد و درب اتومبيل را باز و بسته مي نمايد نيز به عهده بخش اطلاعات مي باشد . كلا" پرسنل اطلاعات بايستي لباس فرم بپوشند و به همين خاطر به آنان " </a:t>
          </a:r>
          <a:r>
            <a:rPr lang="en-US" b="1" dirty="0" smtClean="0"/>
            <a:t>Staff Uniform</a:t>
          </a:r>
          <a:r>
            <a:rPr lang="fa-IR" b="1" dirty="0" smtClean="0"/>
            <a:t> " مي گويند . اطلاعات همانطور كه از نامش بر مي آيد به كمك ميهمان و مراجعين مي آيد و در برخي هتلها به </a:t>
          </a:r>
          <a:r>
            <a:rPr lang="en-US" b="1" dirty="0" smtClean="0"/>
            <a:t>Concierge</a:t>
          </a:r>
          <a:r>
            <a:rPr lang="fa-IR" b="1" dirty="0" smtClean="0"/>
            <a:t> " حلال مشكلات " مي گويند اطلاعات دريافت كننده و پيام دهنده اكثر پيامهاي هتل است امكانات موجود شهر را در صورت درخواست ميهمان ارائه مي دهد . </a:t>
          </a:r>
          <a:endParaRPr lang="en-US" b="1" dirty="0"/>
        </a:p>
      </dgm:t>
    </dgm:pt>
    <dgm:pt modelId="{56A218A1-CF5B-4D4A-8370-F7D2FF895B35}" type="parTrans" cxnId="{F4749892-F883-4BAB-91C0-9D2602A5CBD2}">
      <dgm:prSet/>
      <dgm:spPr/>
      <dgm:t>
        <a:bodyPr/>
        <a:lstStyle/>
        <a:p>
          <a:pPr rtl="1"/>
          <a:endParaRPr lang="fa-IR"/>
        </a:p>
      </dgm:t>
    </dgm:pt>
    <dgm:pt modelId="{488B78D9-C680-4BA9-B058-E8D3456B4F43}" type="sibTrans" cxnId="{F4749892-F883-4BAB-91C0-9D2602A5CBD2}">
      <dgm:prSet/>
      <dgm:spPr/>
      <dgm:t>
        <a:bodyPr/>
        <a:lstStyle/>
        <a:p>
          <a:pPr rtl="1"/>
          <a:endParaRPr lang="fa-IR"/>
        </a:p>
      </dgm:t>
    </dgm:pt>
    <dgm:pt modelId="{C05E5851-87A5-4E73-99D4-994AD9E4A63A}" type="pres">
      <dgm:prSet presAssocID="{B55DC1F8-D3B6-414D-BAF4-9F8F80664C0D}" presName="composite" presStyleCnt="0">
        <dgm:presLayoutVars>
          <dgm:chMax val="1"/>
          <dgm:dir/>
          <dgm:resizeHandles val="exact"/>
        </dgm:presLayoutVars>
      </dgm:prSet>
      <dgm:spPr/>
      <dgm:t>
        <a:bodyPr/>
        <a:lstStyle/>
        <a:p>
          <a:pPr rtl="1"/>
          <a:endParaRPr lang="fa-IR"/>
        </a:p>
      </dgm:t>
    </dgm:pt>
    <dgm:pt modelId="{16DD19F7-AFCE-431F-A862-6016ABAEF79E}" type="pres">
      <dgm:prSet presAssocID="{BFA0EE43-09FF-412C-8EFD-294B7A010587}" presName="roof" presStyleLbl="dkBgShp" presStyleIdx="0" presStyleCnt="2" custScaleY="72440" custLinFactNeighborY="-5236"/>
      <dgm:spPr/>
      <dgm:t>
        <a:bodyPr/>
        <a:lstStyle/>
        <a:p>
          <a:pPr rtl="1"/>
          <a:endParaRPr lang="fa-IR"/>
        </a:p>
      </dgm:t>
    </dgm:pt>
    <dgm:pt modelId="{056BC595-B3DE-41DF-90BA-8A745F0287DF}" type="pres">
      <dgm:prSet presAssocID="{BFA0EE43-09FF-412C-8EFD-294B7A010587}" presName="pillars" presStyleCnt="0"/>
      <dgm:spPr/>
    </dgm:pt>
    <dgm:pt modelId="{527EFE9F-0762-4115-A569-3F0FB3E92637}" type="pres">
      <dgm:prSet presAssocID="{BFA0EE43-09FF-412C-8EFD-294B7A010587}" presName="pillar1" presStyleLbl="node1" presStyleIdx="0" presStyleCnt="1" custScaleY="125373">
        <dgm:presLayoutVars>
          <dgm:bulletEnabled val="1"/>
        </dgm:presLayoutVars>
      </dgm:prSet>
      <dgm:spPr/>
      <dgm:t>
        <a:bodyPr/>
        <a:lstStyle/>
        <a:p>
          <a:pPr rtl="1"/>
          <a:endParaRPr lang="fa-IR"/>
        </a:p>
      </dgm:t>
    </dgm:pt>
    <dgm:pt modelId="{B7FA7083-595D-47A9-83F4-DA939B2B5A09}" type="pres">
      <dgm:prSet presAssocID="{BFA0EE43-09FF-412C-8EFD-294B7A010587}" presName="base" presStyleLbl="dkBgShp" presStyleIdx="1" presStyleCnt="2" custScaleY="53061" custLinFactY="259184" custLinFactNeighborY="300000"/>
      <dgm:spPr/>
    </dgm:pt>
  </dgm:ptLst>
  <dgm:cxnLst>
    <dgm:cxn modelId="{11DB5925-0B2E-4234-8C57-9F4038AF8C58}" srcId="{B55DC1F8-D3B6-414D-BAF4-9F8F80664C0D}" destId="{A41AC295-9947-4EF3-B4A6-961C095F3BA0}" srcOrd="1" destOrd="0" parTransId="{3510AA00-61C7-4CCB-A18B-A7C62A9547C0}" sibTransId="{DDD29AA9-8A2E-49F0-A2E7-896E246DDB1C}"/>
    <dgm:cxn modelId="{101E18C2-3A3F-4C9A-B402-DC531B409E9E}" type="presOf" srcId="{BFA0EE43-09FF-412C-8EFD-294B7A010587}" destId="{16DD19F7-AFCE-431F-A862-6016ABAEF79E}" srcOrd="0" destOrd="0" presId="urn:microsoft.com/office/officeart/2005/8/layout/hList3"/>
    <dgm:cxn modelId="{22156686-6063-452E-8DB9-FE087CF598EF}" type="presOf" srcId="{B55DC1F8-D3B6-414D-BAF4-9F8F80664C0D}" destId="{C05E5851-87A5-4E73-99D4-994AD9E4A63A}" srcOrd="0" destOrd="0" presId="urn:microsoft.com/office/officeart/2005/8/layout/hList3"/>
    <dgm:cxn modelId="{B3488503-5E0E-4EF7-978B-6563FFE16B2B}" srcId="{B55DC1F8-D3B6-414D-BAF4-9F8F80664C0D}" destId="{BFA0EE43-09FF-412C-8EFD-294B7A010587}" srcOrd="0" destOrd="0" parTransId="{2F07379D-E402-45F7-86DF-7FC254A6DB24}" sibTransId="{7509112D-231C-4969-ADCD-A76EBF7D75A4}"/>
    <dgm:cxn modelId="{F4749892-F883-4BAB-91C0-9D2602A5CBD2}" srcId="{BFA0EE43-09FF-412C-8EFD-294B7A010587}" destId="{3551F784-F54C-4777-A6EE-840ECBF374BC}" srcOrd="0" destOrd="0" parTransId="{56A218A1-CF5B-4D4A-8370-F7D2FF895B35}" sibTransId="{488B78D9-C680-4BA9-B058-E8D3456B4F43}"/>
    <dgm:cxn modelId="{199CC0EE-77D4-445C-B704-3A4B3D7B8A77}" type="presOf" srcId="{3551F784-F54C-4777-A6EE-840ECBF374BC}" destId="{527EFE9F-0762-4115-A569-3F0FB3E92637}" srcOrd="0" destOrd="0" presId="urn:microsoft.com/office/officeart/2005/8/layout/hList3"/>
    <dgm:cxn modelId="{99A8BEA3-CAD7-42E8-AFFA-24E62DBA9AD8}" type="presParOf" srcId="{C05E5851-87A5-4E73-99D4-994AD9E4A63A}" destId="{16DD19F7-AFCE-431F-A862-6016ABAEF79E}" srcOrd="0" destOrd="0" presId="urn:microsoft.com/office/officeart/2005/8/layout/hList3"/>
    <dgm:cxn modelId="{AF09250D-6D63-4D47-A718-AD61C5AFB163}" type="presParOf" srcId="{C05E5851-87A5-4E73-99D4-994AD9E4A63A}" destId="{056BC595-B3DE-41DF-90BA-8A745F0287DF}" srcOrd="1" destOrd="0" presId="urn:microsoft.com/office/officeart/2005/8/layout/hList3"/>
    <dgm:cxn modelId="{305A9BF8-DBF9-4825-8EC1-DD4283918D10}" type="presParOf" srcId="{056BC595-B3DE-41DF-90BA-8A745F0287DF}" destId="{527EFE9F-0762-4115-A569-3F0FB3E92637}" srcOrd="0" destOrd="0" presId="urn:microsoft.com/office/officeart/2005/8/layout/hList3"/>
    <dgm:cxn modelId="{F00CDF3F-4CF8-47DE-9E1F-AFE9D56E7F1B}" type="presParOf" srcId="{C05E5851-87A5-4E73-99D4-994AD9E4A63A}" destId="{B7FA7083-595D-47A9-83F4-DA939B2B5A0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A0CC201-3B58-4D5F-AF96-2D112B2FF47D}" type="doc">
      <dgm:prSet loTypeId="urn:microsoft.com/office/officeart/2005/8/layout/hList3" loCatId="list" qsTypeId="urn:microsoft.com/office/officeart/2005/8/quickstyle/3d5" qsCatId="3D" csTypeId="urn:microsoft.com/office/officeart/2005/8/colors/accent5_4" csCatId="accent5" phldr="1"/>
      <dgm:spPr/>
      <dgm:t>
        <a:bodyPr/>
        <a:lstStyle/>
        <a:p>
          <a:pPr rtl="1"/>
          <a:endParaRPr lang="fa-IR"/>
        </a:p>
      </dgm:t>
    </dgm:pt>
    <dgm:pt modelId="{3E8B3935-C117-4E7C-A847-2BDDAAD9246F}">
      <dgm:prSet custT="1"/>
      <dgm:spPr/>
      <dgm:t>
        <a:bodyPr/>
        <a:lstStyle/>
        <a:p>
          <a:pPr rtl="1"/>
          <a:r>
            <a:rPr lang="fa-IR" sz="2800" b="1" dirty="0" smtClean="0"/>
            <a:t>1-مديريت فرانت آفيس </a:t>
          </a:r>
          <a:endParaRPr lang="fa-IR" sz="2800" b="1" dirty="0"/>
        </a:p>
      </dgm:t>
    </dgm:pt>
    <dgm:pt modelId="{2310E155-541A-450B-BD0E-174A7799DE9B}" type="parTrans" cxnId="{DD8F8907-CD2E-46EF-9FE6-17456922586E}">
      <dgm:prSet/>
      <dgm:spPr/>
      <dgm:t>
        <a:bodyPr/>
        <a:lstStyle/>
        <a:p>
          <a:pPr rtl="1"/>
          <a:endParaRPr lang="fa-IR"/>
        </a:p>
      </dgm:t>
    </dgm:pt>
    <dgm:pt modelId="{6779FEBF-8507-4591-B241-96DB6BD909C1}" type="sibTrans" cxnId="{DD8F8907-CD2E-46EF-9FE6-17456922586E}">
      <dgm:prSet/>
      <dgm:spPr/>
      <dgm:t>
        <a:bodyPr/>
        <a:lstStyle/>
        <a:p>
          <a:pPr rtl="1"/>
          <a:endParaRPr lang="fa-IR"/>
        </a:p>
      </dgm:t>
    </dgm:pt>
    <dgm:pt modelId="{E08974A1-A501-4892-9CAC-9187D4C8AEC8}">
      <dgm:prSet custT="1"/>
      <dgm:spPr>
        <a:solidFill>
          <a:schemeClr val="accent5">
            <a:lumMod val="75000"/>
          </a:schemeClr>
        </a:solidFill>
      </dgm:spPr>
      <dgm:t>
        <a:bodyPr/>
        <a:lstStyle/>
        <a:p>
          <a:pPr algn="r" rtl="1"/>
          <a:r>
            <a:rPr kumimoji="0" lang="fa-IR" sz="1800" b="1" i="0" u="none" strike="noStrike" cap="none" normalizeH="0" baseline="0" dirty="0" smtClean="0">
              <a:ln/>
              <a:effectLst/>
              <a:latin typeface="Cambria" pitchFamily="18" charset="0"/>
              <a:ea typeface="Times New Roman" pitchFamily="18" charset="0"/>
              <a:cs typeface="Times New Roman" pitchFamily="18" charset="0"/>
            </a:rPr>
            <a:t>نظارت بر نحوه عملكرد كليه پرسنل در قسمتهاي مختلف و دادن خط مش به پرسنل و كليه كاركنان مي بايست پيروي كنند ( سرپرستان در حقيقت وظيفه پر كردن خلاء بين كاركنان و مديران هستند </a:t>
          </a:r>
          <a:endParaRPr lang="fa-IR" sz="1800" dirty="0"/>
        </a:p>
      </dgm:t>
    </dgm:pt>
    <dgm:pt modelId="{E9436DFC-DB16-4FE1-977B-5E1D42DCFAF5}" type="parTrans" cxnId="{9DB365B7-FFB2-4D5B-B2D6-398EF3CBC192}">
      <dgm:prSet/>
      <dgm:spPr/>
      <dgm:t>
        <a:bodyPr/>
        <a:lstStyle/>
        <a:p>
          <a:pPr rtl="1"/>
          <a:endParaRPr lang="fa-IR"/>
        </a:p>
      </dgm:t>
    </dgm:pt>
    <dgm:pt modelId="{D0F309A0-B6E5-4147-ADC3-649D334F941E}" type="sibTrans" cxnId="{9DB365B7-FFB2-4D5B-B2D6-398EF3CBC192}">
      <dgm:prSet/>
      <dgm:spPr/>
      <dgm:t>
        <a:bodyPr/>
        <a:lstStyle/>
        <a:p>
          <a:pPr rtl="1"/>
          <a:endParaRPr lang="fa-IR"/>
        </a:p>
      </dgm:t>
    </dgm:pt>
    <dgm:pt modelId="{08B98210-CC6C-49E8-95EF-79DB9B166E97}" type="pres">
      <dgm:prSet presAssocID="{4A0CC201-3B58-4D5F-AF96-2D112B2FF47D}" presName="composite" presStyleCnt="0">
        <dgm:presLayoutVars>
          <dgm:chMax val="1"/>
          <dgm:dir/>
          <dgm:resizeHandles val="exact"/>
        </dgm:presLayoutVars>
      </dgm:prSet>
      <dgm:spPr/>
      <dgm:t>
        <a:bodyPr/>
        <a:lstStyle/>
        <a:p>
          <a:pPr rtl="1"/>
          <a:endParaRPr lang="fa-IR"/>
        </a:p>
      </dgm:t>
    </dgm:pt>
    <dgm:pt modelId="{F4F5EA88-0873-4E12-AF79-CBC0D0620127}" type="pres">
      <dgm:prSet presAssocID="{3E8B3935-C117-4E7C-A847-2BDDAAD9246F}" presName="roof" presStyleLbl="dkBgShp" presStyleIdx="0" presStyleCnt="2"/>
      <dgm:spPr/>
      <dgm:t>
        <a:bodyPr/>
        <a:lstStyle/>
        <a:p>
          <a:pPr rtl="1"/>
          <a:endParaRPr lang="fa-IR"/>
        </a:p>
      </dgm:t>
    </dgm:pt>
    <dgm:pt modelId="{1602A1E1-8723-4C62-98D0-235F3DDCDFCD}" type="pres">
      <dgm:prSet presAssocID="{3E8B3935-C117-4E7C-A847-2BDDAAD9246F}" presName="pillars" presStyleCnt="0"/>
      <dgm:spPr/>
    </dgm:pt>
    <dgm:pt modelId="{C400E7F3-08F1-417F-A341-368F600FFFF0}" type="pres">
      <dgm:prSet presAssocID="{3E8B3935-C117-4E7C-A847-2BDDAAD9246F}" presName="pillar1" presStyleLbl="node1" presStyleIdx="0" presStyleCnt="1">
        <dgm:presLayoutVars>
          <dgm:bulletEnabled val="1"/>
        </dgm:presLayoutVars>
      </dgm:prSet>
      <dgm:spPr/>
      <dgm:t>
        <a:bodyPr/>
        <a:lstStyle/>
        <a:p>
          <a:pPr rtl="1"/>
          <a:endParaRPr lang="fa-IR"/>
        </a:p>
      </dgm:t>
    </dgm:pt>
    <dgm:pt modelId="{EC4BD55C-4293-4D34-90D1-9F7EC2E8D9E8}" type="pres">
      <dgm:prSet presAssocID="{3E8B3935-C117-4E7C-A847-2BDDAAD9246F}" presName="base" presStyleLbl="dkBgShp" presStyleIdx="1" presStyleCnt="2"/>
      <dgm:spPr/>
    </dgm:pt>
  </dgm:ptLst>
  <dgm:cxnLst>
    <dgm:cxn modelId="{4340AEF6-BADD-4F68-9C73-89ECB47A0904}" type="presOf" srcId="{E08974A1-A501-4892-9CAC-9187D4C8AEC8}" destId="{C400E7F3-08F1-417F-A341-368F600FFFF0}" srcOrd="0" destOrd="0" presId="urn:microsoft.com/office/officeart/2005/8/layout/hList3"/>
    <dgm:cxn modelId="{9DB365B7-FFB2-4D5B-B2D6-398EF3CBC192}" srcId="{3E8B3935-C117-4E7C-A847-2BDDAAD9246F}" destId="{E08974A1-A501-4892-9CAC-9187D4C8AEC8}" srcOrd="0" destOrd="0" parTransId="{E9436DFC-DB16-4FE1-977B-5E1D42DCFAF5}" sibTransId="{D0F309A0-B6E5-4147-ADC3-649D334F941E}"/>
    <dgm:cxn modelId="{5256B824-C947-423A-9827-DEBBF551A36E}" type="presOf" srcId="{4A0CC201-3B58-4D5F-AF96-2D112B2FF47D}" destId="{08B98210-CC6C-49E8-95EF-79DB9B166E97}" srcOrd="0" destOrd="0" presId="urn:microsoft.com/office/officeart/2005/8/layout/hList3"/>
    <dgm:cxn modelId="{DD8F8907-CD2E-46EF-9FE6-17456922586E}" srcId="{4A0CC201-3B58-4D5F-AF96-2D112B2FF47D}" destId="{3E8B3935-C117-4E7C-A847-2BDDAAD9246F}" srcOrd="0" destOrd="0" parTransId="{2310E155-541A-450B-BD0E-174A7799DE9B}" sibTransId="{6779FEBF-8507-4591-B241-96DB6BD909C1}"/>
    <dgm:cxn modelId="{220DA148-5C7F-4273-ADC9-AFE6C9E22329}" type="presOf" srcId="{3E8B3935-C117-4E7C-A847-2BDDAAD9246F}" destId="{F4F5EA88-0873-4E12-AF79-CBC0D0620127}" srcOrd="0" destOrd="0" presId="urn:microsoft.com/office/officeart/2005/8/layout/hList3"/>
    <dgm:cxn modelId="{539EA9A9-BF05-4CC6-BCC8-FC8B8FB943C0}" type="presParOf" srcId="{08B98210-CC6C-49E8-95EF-79DB9B166E97}" destId="{F4F5EA88-0873-4E12-AF79-CBC0D0620127}" srcOrd="0" destOrd="0" presId="urn:microsoft.com/office/officeart/2005/8/layout/hList3"/>
    <dgm:cxn modelId="{3DB82053-2EFE-4E32-907C-A68A6A1E5A00}" type="presParOf" srcId="{08B98210-CC6C-49E8-95EF-79DB9B166E97}" destId="{1602A1E1-8723-4C62-98D0-235F3DDCDFCD}" srcOrd="1" destOrd="0" presId="urn:microsoft.com/office/officeart/2005/8/layout/hList3"/>
    <dgm:cxn modelId="{27EEC666-F7B1-4932-B3AF-EEBC9BC11C54}" type="presParOf" srcId="{1602A1E1-8723-4C62-98D0-235F3DDCDFCD}" destId="{C400E7F3-08F1-417F-A341-368F600FFFF0}" srcOrd="0" destOrd="0" presId="urn:microsoft.com/office/officeart/2005/8/layout/hList3"/>
    <dgm:cxn modelId="{BA2E7C61-BF27-44C2-A625-AE14069055C3}" type="presParOf" srcId="{08B98210-CC6C-49E8-95EF-79DB9B166E97}" destId="{EC4BD55C-4293-4D34-90D1-9F7EC2E8D9E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4E9730B2-5602-4767-A09E-ACB3F7B33357}" type="doc">
      <dgm:prSet loTypeId="urn:microsoft.com/office/officeart/2005/8/layout/hList3" loCatId="list" qsTypeId="urn:microsoft.com/office/officeart/2005/8/quickstyle/3d5" qsCatId="3D" csTypeId="urn:microsoft.com/office/officeart/2005/8/colors/colorful5" csCatId="colorful" phldr="1"/>
      <dgm:spPr/>
      <dgm:t>
        <a:bodyPr/>
        <a:lstStyle/>
        <a:p>
          <a:pPr rtl="1"/>
          <a:endParaRPr lang="fa-IR"/>
        </a:p>
      </dgm:t>
    </dgm:pt>
    <dgm:pt modelId="{49C9D57A-8E11-4A26-865A-D453500F857C}">
      <dgm:prSet/>
      <dgm:spPr/>
      <dgm:t>
        <a:bodyPr/>
        <a:lstStyle/>
        <a:p>
          <a:pPr rtl="1"/>
          <a:r>
            <a:rPr lang="fa-IR" b="1" dirty="0" smtClean="0"/>
            <a:t>2-معاونين هر قسمت ، كه خود در هر قسمت مي توانند مدير باشند :</a:t>
          </a:r>
          <a:endParaRPr lang="en-US" dirty="0"/>
        </a:p>
      </dgm:t>
    </dgm:pt>
    <dgm:pt modelId="{981B2096-6C72-4E11-A4D3-1A0740F2CF2A}" type="parTrans" cxnId="{3BBCFA79-5F6F-48FA-A262-2604D23EC42B}">
      <dgm:prSet/>
      <dgm:spPr/>
      <dgm:t>
        <a:bodyPr/>
        <a:lstStyle/>
        <a:p>
          <a:pPr rtl="1"/>
          <a:endParaRPr lang="fa-IR"/>
        </a:p>
      </dgm:t>
    </dgm:pt>
    <dgm:pt modelId="{8B2A31F7-7352-4892-8ED4-945609C22AE3}" type="sibTrans" cxnId="{3BBCFA79-5F6F-48FA-A262-2604D23EC42B}">
      <dgm:prSet/>
      <dgm:spPr/>
      <dgm:t>
        <a:bodyPr/>
        <a:lstStyle/>
        <a:p>
          <a:pPr rtl="1"/>
          <a:endParaRPr lang="fa-IR"/>
        </a:p>
      </dgm:t>
    </dgm:pt>
    <dgm:pt modelId="{6C1C11DA-9851-42F8-A597-18A9CD6BFD50}">
      <dgm:prSet/>
      <dgm:spPr/>
      <dgm:t>
        <a:bodyPr/>
        <a:lstStyle/>
        <a:p>
          <a:pPr rtl="1"/>
          <a:endParaRPr lang="fa-IR"/>
        </a:p>
      </dgm:t>
    </dgm:pt>
    <dgm:pt modelId="{D1450860-B2C0-46C8-943A-3DB4AAB47AC1}" type="parTrans" cxnId="{C96A42CA-8C7E-4372-8D64-39DBCB37A16C}">
      <dgm:prSet/>
      <dgm:spPr/>
      <dgm:t>
        <a:bodyPr/>
        <a:lstStyle/>
        <a:p>
          <a:pPr rtl="1"/>
          <a:endParaRPr lang="fa-IR"/>
        </a:p>
      </dgm:t>
    </dgm:pt>
    <dgm:pt modelId="{97C32AD7-79D1-41F9-B41F-729A240ABC12}" type="sibTrans" cxnId="{C96A42CA-8C7E-4372-8D64-39DBCB37A16C}">
      <dgm:prSet/>
      <dgm:spPr/>
      <dgm:t>
        <a:bodyPr/>
        <a:lstStyle/>
        <a:p>
          <a:pPr rtl="1"/>
          <a:endParaRPr lang="fa-IR"/>
        </a:p>
      </dgm:t>
    </dgm:pt>
    <dgm:pt modelId="{8FA45BD3-3686-4A92-83FF-D1C661802F57}">
      <dgm:prSet/>
      <dgm:spPr/>
      <dgm:t>
        <a:bodyPr/>
        <a:lstStyle/>
        <a:p>
          <a:pPr rtl="1"/>
          <a:endParaRPr lang="fa-IR"/>
        </a:p>
      </dgm:t>
    </dgm:pt>
    <dgm:pt modelId="{8947D3AB-5225-498A-BC88-BE5B2C97DBAA}" type="parTrans" cxnId="{6DEF2C69-7E25-4364-8BC5-EC574598F0F9}">
      <dgm:prSet/>
      <dgm:spPr/>
      <dgm:t>
        <a:bodyPr/>
        <a:lstStyle/>
        <a:p>
          <a:pPr rtl="1"/>
          <a:endParaRPr lang="fa-IR"/>
        </a:p>
      </dgm:t>
    </dgm:pt>
    <dgm:pt modelId="{241AB0EC-2EC8-4D57-9C7F-6D4C51032169}" type="sibTrans" cxnId="{6DEF2C69-7E25-4364-8BC5-EC574598F0F9}">
      <dgm:prSet/>
      <dgm:spPr/>
      <dgm:t>
        <a:bodyPr/>
        <a:lstStyle/>
        <a:p>
          <a:pPr rtl="1"/>
          <a:endParaRPr lang="fa-IR"/>
        </a:p>
      </dgm:t>
    </dgm:pt>
    <dgm:pt modelId="{8DB02DCC-965B-4CFC-8016-1F3A54F91AED}">
      <dgm:prSet/>
      <dgm:spPr/>
      <dgm:t>
        <a:bodyPr/>
        <a:lstStyle/>
        <a:p>
          <a:pPr rtl="1"/>
          <a:endParaRPr lang="fa-IR"/>
        </a:p>
      </dgm:t>
    </dgm:pt>
    <dgm:pt modelId="{71F14B24-4796-4B67-8DF3-53C228E12CF4}" type="parTrans" cxnId="{EEE475C4-0D48-4F47-AB55-384226C3EBC5}">
      <dgm:prSet/>
      <dgm:spPr/>
      <dgm:t>
        <a:bodyPr/>
        <a:lstStyle/>
        <a:p>
          <a:pPr rtl="1"/>
          <a:endParaRPr lang="fa-IR"/>
        </a:p>
      </dgm:t>
    </dgm:pt>
    <dgm:pt modelId="{7E54AA61-3E50-4ADD-B2B2-1D40D929977C}" type="sibTrans" cxnId="{EEE475C4-0D48-4F47-AB55-384226C3EBC5}">
      <dgm:prSet/>
      <dgm:spPr/>
      <dgm:t>
        <a:bodyPr/>
        <a:lstStyle/>
        <a:p>
          <a:pPr rtl="1"/>
          <a:endParaRPr lang="fa-IR"/>
        </a:p>
      </dgm:t>
    </dgm:pt>
    <dgm:pt modelId="{DB8798CE-CF80-4414-8A96-8D691E4B30D4}">
      <dgm:prSet/>
      <dgm:spPr/>
      <dgm:t>
        <a:bodyPr/>
        <a:lstStyle/>
        <a:p>
          <a:pPr rtl="1"/>
          <a:endParaRPr lang="fa-IR"/>
        </a:p>
      </dgm:t>
    </dgm:pt>
    <dgm:pt modelId="{B359B43F-86BA-4F6A-9CF2-E8CD15D0ED7C}" type="parTrans" cxnId="{F3AD336B-4EFE-4B18-A864-59B0631DC1DF}">
      <dgm:prSet/>
      <dgm:spPr/>
      <dgm:t>
        <a:bodyPr/>
        <a:lstStyle/>
        <a:p>
          <a:pPr rtl="1"/>
          <a:endParaRPr lang="fa-IR"/>
        </a:p>
      </dgm:t>
    </dgm:pt>
    <dgm:pt modelId="{9AEE9989-1269-4F82-8CE2-79643717B900}" type="sibTrans" cxnId="{F3AD336B-4EFE-4B18-A864-59B0631DC1DF}">
      <dgm:prSet/>
      <dgm:spPr/>
      <dgm:t>
        <a:bodyPr/>
        <a:lstStyle/>
        <a:p>
          <a:pPr rtl="1"/>
          <a:endParaRPr lang="fa-IR"/>
        </a:p>
      </dgm:t>
    </dgm:pt>
    <dgm:pt modelId="{3C3E2125-E667-47F7-B534-6122AD2914A9}">
      <dgm:prSet/>
      <dgm:spPr/>
      <dgm:t>
        <a:bodyPr/>
        <a:lstStyle/>
        <a:p>
          <a:pPr rtl="1"/>
          <a:endParaRPr lang="fa-IR"/>
        </a:p>
      </dgm:t>
    </dgm:pt>
    <dgm:pt modelId="{C4C6DB95-D9F4-42C6-9424-581DAB7665C5}" type="parTrans" cxnId="{CECE6BC5-2F11-4040-B934-C8877B32D0E5}">
      <dgm:prSet/>
      <dgm:spPr/>
      <dgm:t>
        <a:bodyPr/>
        <a:lstStyle/>
        <a:p>
          <a:pPr rtl="1"/>
          <a:endParaRPr lang="fa-IR"/>
        </a:p>
      </dgm:t>
    </dgm:pt>
    <dgm:pt modelId="{0BA37AB3-17D1-4D8F-BD4D-D3646A5EDA2F}" type="sibTrans" cxnId="{CECE6BC5-2F11-4040-B934-C8877B32D0E5}">
      <dgm:prSet/>
      <dgm:spPr/>
      <dgm:t>
        <a:bodyPr/>
        <a:lstStyle/>
        <a:p>
          <a:pPr rtl="1"/>
          <a:endParaRPr lang="fa-IR"/>
        </a:p>
      </dgm:t>
    </dgm:pt>
    <dgm:pt modelId="{FF4D0289-4983-4913-AAA7-AAB0DA60B2EE}">
      <dgm:prSet/>
      <dgm:spPr/>
      <dgm:t>
        <a:bodyPr/>
        <a:lstStyle/>
        <a:p>
          <a:pPr rtl="1"/>
          <a:r>
            <a:rPr kumimoji="0" lang="fa-IR" b="1" i="0" u="none" strike="noStrike" cap="none" normalizeH="0" baseline="0" smtClean="0">
              <a:ln/>
              <a:effectLst/>
              <a:latin typeface="Cambria" pitchFamily="18" charset="0"/>
              <a:ea typeface="Times New Roman" pitchFamily="18" charset="0"/>
              <a:cs typeface="Times New Roman" pitchFamily="18" charset="0"/>
            </a:rPr>
            <a:t>معاون مدير در رزرواسيون </a:t>
          </a:r>
          <a:endParaRPr lang="fa-IR" dirty="0"/>
        </a:p>
      </dgm:t>
    </dgm:pt>
    <dgm:pt modelId="{C674BB0D-8379-4250-AB7F-C984A1EE2913}" type="parTrans" cxnId="{055CDC16-D643-4EE6-B966-A351347B0D1F}">
      <dgm:prSet/>
      <dgm:spPr/>
      <dgm:t>
        <a:bodyPr/>
        <a:lstStyle/>
        <a:p>
          <a:pPr rtl="1"/>
          <a:endParaRPr lang="fa-IR"/>
        </a:p>
      </dgm:t>
    </dgm:pt>
    <dgm:pt modelId="{D595FB30-6D01-448E-9F34-369CE3D75AB6}" type="sibTrans" cxnId="{055CDC16-D643-4EE6-B966-A351347B0D1F}">
      <dgm:prSet/>
      <dgm:spPr/>
      <dgm:t>
        <a:bodyPr/>
        <a:lstStyle/>
        <a:p>
          <a:pPr rtl="1"/>
          <a:endParaRPr lang="fa-IR"/>
        </a:p>
      </dgm:t>
    </dgm:pt>
    <dgm:pt modelId="{5680DFAA-B835-4ED9-AE8C-A45DE445FF91}">
      <dgm:prSet/>
      <dgm:spPr/>
      <dgm:t>
        <a:bodyPr/>
        <a:lstStyle/>
        <a:p>
          <a:pPr rtl="1"/>
          <a:r>
            <a:rPr kumimoji="0" lang="fa-IR" b="1" i="0" u="none" strike="noStrike" cap="none" normalizeH="0" baseline="0" smtClean="0">
              <a:ln/>
              <a:effectLst/>
              <a:latin typeface="Cambria" pitchFamily="18" charset="0"/>
              <a:ea typeface="Times New Roman" pitchFamily="18" charset="0"/>
              <a:cs typeface="Times New Roman" pitchFamily="18" charset="0"/>
            </a:rPr>
            <a:t>در قسمت پذيرش </a:t>
          </a:r>
          <a:endParaRPr kumimoji="0" lang="en-US" b="0" i="0" u="none" strike="noStrike" cap="none" normalizeH="0" baseline="0" dirty="0" smtClean="0">
            <a:ln/>
            <a:effectLst/>
            <a:latin typeface="Arial" pitchFamily="34" charset="0"/>
            <a:cs typeface="Arial" pitchFamily="34" charset="0"/>
          </a:endParaRPr>
        </a:p>
      </dgm:t>
    </dgm:pt>
    <dgm:pt modelId="{7639370E-3843-42D0-B53A-57CCC98C36DD}" type="parTrans" cxnId="{9B4407AB-86A7-4E84-82C7-1FD151D7D443}">
      <dgm:prSet/>
      <dgm:spPr/>
      <dgm:t>
        <a:bodyPr/>
        <a:lstStyle/>
        <a:p>
          <a:pPr rtl="1"/>
          <a:endParaRPr lang="fa-IR"/>
        </a:p>
      </dgm:t>
    </dgm:pt>
    <dgm:pt modelId="{05C6AA7E-8296-4F9C-B64D-E0A839ECF53B}" type="sibTrans" cxnId="{9B4407AB-86A7-4E84-82C7-1FD151D7D443}">
      <dgm:prSet/>
      <dgm:spPr/>
      <dgm:t>
        <a:bodyPr/>
        <a:lstStyle/>
        <a:p>
          <a:pPr rtl="1"/>
          <a:endParaRPr lang="fa-IR"/>
        </a:p>
      </dgm:t>
    </dgm:pt>
    <dgm:pt modelId="{7C939B47-7290-451F-AE71-DAC09FA7B240}">
      <dgm:prSet/>
      <dgm:spPr/>
      <dgm:t>
        <a:bodyPr/>
        <a:lstStyle/>
        <a:p>
          <a:pPr rtl="1"/>
          <a:r>
            <a:rPr kumimoji="0" lang="fa-IR" b="1" i="0" u="none" strike="noStrike" cap="none" normalizeH="0" baseline="0" smtClean="0">
              <a:ln/>
              <a:effectLst/>
              <a:latin typeface="Cambria" pitchFamily="18" charset="0"/>
              <a:ea typeface="Times New Roman" pitchFamily="18" charset="0"/>
              <a:cs typeface="Times New Roman" pitchFamily="18" charset="0"/>
            </a:rPr>
            <a:t>اطلاعات </a:t>
          </a:r>
          <a:endParaRPr kumimoji="0" lang="en-US" b="0" i="0" u="none" strike="noStrike" cap="none" normalizeH="0" baseline="0" dirty="0" smtClean="0">
            <a:ln/>
            <a:effectLst/>
            <a:latin typeface="Arial" pitchFamily="34" charset="0"/>
            <a:cs typeface="Arial" pitchFamily="34" charset="0"/>
          </a:endParaRPr>
        </a:p>
      </dgm:t>
    </dgm:pt>
    <dgm:pt modelId="{3D70D1FA-2603-45A2-9117-FEB76D3C5EC1}" type="parTrans" cxnId="{BC2E0350-5974-4F5D-857E-5118DE32B3C5}">
      <dgm:prSet/>
      <dgm:spPr/>
      <dgm:t>
        <a:bodyPr/>
        <a:lstStyle/>
        <a:p>
          <a:pPr rtl="1"/>
          <a:endParaRPr lang="fa-IR"/>
        </a:p>
      </dgm:t>
    </dgm:pt>
    <dgm:pt modelId="{8F20E225-ED76-41FC-A9B4-6EC4478901EE}" type="sibTrans" cxnId="{BC2E0350-5974-4F5D-857E-5118DE32B3C5}">
      <dgm:prSet/>
      <dgm:spPr/>
      <dgm:t>
        <a:bodyPr/>
        <a:lstStyle/>
        <a:p>
          <a:pPr rtl="1"/>
          <a:endParaRPr lang="fa-IR"/>
        </a:p>
      </dgm:t>
    </dgm:pt>
    <dgm:pt modelId="{24FF91E3-1F87-4D01-B0D2-A0AF0CF68A0D}">
      <dgm:prSet/>
      <dgm:spPr/>
      <dgm:t>
        <a:bodyPr/>
        <a:lstStyle/>
        <a:p>
          <a:pPr rtl="1"/>
          <a:r>
            <a:rPr kumimoji="0" lang="fa-IR" b="1" i="0" u="none" strike="noStrike" cap="none" normalizeH="0" baseline="0" smtClean="0">
              <a:ln/>
              <a:effectLst/>
              <a:latin typeface="Cambria" pitchFamily="18" charset="0"/>
              <a:ea typeface="Times New Roman" pitchFamily="18" charset="0"/>
              <a:cs typeface="Times New Roman" pitchFamily="18" charset="0"/>
            </a:rPr>
            <a:t>صندوق </a:t>
          </a:r>
          <a:endParaRPr kumimoji="0" lang="en-US" b="0" i="0" u="none" strike="noStrike" cap="none" normalizeH="0" baseline="0" dirty="0" smtClean="0">
            <a:ln/>
            <a:effectLst/>
            <a:latin typeface="Arial" pitchFamily="34" charset="0"/>
            <a:cs typeface="Arial" pitchFamily="34" charset="0"/>
          </a:endParaRPr>
        </a:p>
      </dgm:t>
    </dgm:pt>
    <dgm:pt modelId="{4AFE820F-39C3-44FF-8142-E3B3E83485D0}" type="parTrans" cxnId="{9662733F-9740-424A-B327-81D7C7444E3B}">
      <dgm:prSet/>
      <dgm:spPr/>
      <dgm:t>
        <a:bodyPr/>
        <a:lstStyle/>
        <a:p>
          <a:pPr rtl="1"/>
          <a:endParaRPr lang="fa-IR"/>
        </a:p>
      </dgm:t>
    </dgm:pt>
    <dgm:pt modelId="{9AEBBD2A-4D3E-48A1-B339-2DAC69C3AE67}" type="sibTrans" cxnId="{9662733F-9740-424A-B327-81D7C7444E3B}">
      <dgm:prSet/>
      <dgm:spPr/>
      <dgm:t>
        <a:bodyPr/>
        <a:lstStyle/>
        <a:p>
          <a:pPr rtl="1"/>
          <a:endParaRPr lang="fa-IR"/>
        </a:p>
      </dgm:t>
    </dgm:pt>
    <dgm:pt modelId="{9A9DFAD8-4759-4D76-A5A5-12157972190D}">
      <dgm:prSet/>
      <dgm:spPr/>
      <dgm:t>
        <a:bodyPr/>
        <a:lstStyle/>
        <a:p>
          <a:pPr rtl="1"/>
          <a:r>
            <a:rPr kumimoji="0" lang="fa-IR" b="1" i="0" u="none" strike="noStrike" cap="none" normalizeH="0" baseline="0" smtClean="0">
              <a:ln/>
              <a:effectLst/>
              <a:latin typeface="Cambria" pitchFamily="18" charset="0"/>
              <a:ea typeface="Times New Roman" pitchFamily="18" charset="0"/>
              <a:cs typeface="Times New Roman" pitchFamily="18" charset="0"/>
            </a:rPr>
            <a:t>تلفنخانه </a:t>
          </a:r>
          <a:endParaRPr kumimoji="0" lang="en-US" b="0" i="0" u="none" strike="noStrike" cap="none" normalizeH="0" baseline="0" dirty="0" smtClean="0">
            <a:ln/>
            <a:effectLst/>
            <a:latin typeface="Arial" pitchFamily="34" charset="0"/>
            <a:cs typeface="Arial" pitchFamily="34" charset="0"/>
          </a:endParaRPr>
        </a:p>
      </dgm:t>
    </dgm:pt>
    <dgm:pt modelId="{8370C03E-6C69-4091-9376-2542D9650DF1}" type="parTrans" cxnId="{F7D74CF6-244B-4AFE-9DA4-8697CF91AF9A}">
      <dgm:prSet/>
      <dgm:spPr/>
      <dgm:t>
        <a:bodyPr/>
        <a:lstStyle/>
        <a:p>
          <a:pPr rtl="1"/>
          <a:endParaRPr lang="fa-IR"/>
        </a:p>
      </dgm:t>
    </dgm:pt>
    <dgm:pt modelId="{E743CF3F-B78A-4B02-AE77-CFDEDC63EF8D}" type="sibTrans" cxnId="{F7D74CF6-244B-4AFE-9DA4-8697CF91AF9A}">
      <dgm:prSet/>
      <dgm:spPr/>
      <dgm:t>
        <a:bodyPr/>
        <a:lstStyle/>
        <a:p>
          <a:pPr rtl="1"/>
          <a:endParaRPr lang="fa-IR"/>
        </a:p>
      </dgm:t>
    </dgm:pt>
    <dgm:pt modelId="{BCF60972-47C5-4971-BCEE-43F2BC89DFEB}" type="pres">
      <dgm:prSet presAssocID="{4E9730B2-5602-4767-A09E-ACB3F7B33357}" presName="composite" presStyleCnt="0">
        <dgm:presLayoutVars>
          <dgm:chMax val="1"/>
          <dgm:dir/>
          <dgm:resizeHandles val="exact"/>
        </dgm:presLayoutVars>
      </dgm:prSet>
      <dgm:spPr/>
      <dgm:t>
        <a:bodyPr/>
        <a:lstStyle/>
        <a:p>
          <a:pPr rtl="1"/>
          <a:endParaRPr lang="fa-IR"/>
        </a:p>
      </dgm:t>
    </dgm:pt>
    <dgm:pt modelId="{444975D0-EE0C-4F94-8203-A929378AAAA0}" type="pres">
      <dgm:prSet presAssocID="{49C9D57A-8E11-4A26-865A-D453500F857C}" presName="roof" presStyleLbl="dkBgShp" presStyleIdx="0" presStyleCnt="2"/>
      <dgm:spPr/>
      <dgm:t>
        <a:bodyPr/>
        <a:lstStyle/>
        <a:p>
          <a:pPr rtl="1"/>
          <a:endParaRPr lang="fa-IR"/>
        </a:p>
      </dgm:t>
    </dgm:pt>
    <dgm:pt modelId="{6CFB70E3-922D-43B2-BA15-3B053CE071B1}" type="pres">
      <dgm:prSet presAssocID="{49C9D57A-8E11-4A26-865A-D453500F857C}" presName="pillars" presStyleCnt="0"/>
      <dgm:spPr/>
    </dgm:pt>
    <dgm:pt modelId="{FBF924E5-E086-472D-A230-B5A70812A148}" type="pres">
      <dgm:prSet presAssocID="{49C9D57A-8E11-4A26-865A-D453500F857C}" presName="pillar1" presStyleLbl="node1" presStyleIdx="0" presStyleCnt="5">
        <dgm:presLayoutVars>
          <dgm:bulletEnabled val="1"/>
        </dgm:presLayoutVars>
      </dgm:prSet>
      <dgm:spPr/>
      <dgm:t>
        <a:bodyPr/>
        <a:lstStyle/>
        <a:p>
          <a:pPr rtl="1"/>
          <a:endParaRPr lang="fa-IR"/>
        </a:p>
      </dgm:t>
    </dgm:pt>
    <dgm:pt modelId="{7117B57C-37BF-432B-9014-B8BDE9612F0C}" type="pres">
      <dgm:prSet presAssocID="{5680DFAA-B835-4ED9-AE8C-A45DE445FF91}" presName="pillarX" presStyleLbl="node1" presStyleIdx="1" presStyleCnt="5">
        <dgm:presLayoutVars>
          <dgm:bulletEnabled val="1"/>
        </dgm:presLayoutVars>
      </dgm:prSet>
      <dgm:spPr/>
      <dgm:t>
        <a:bodyPr/>
        <a:lstStyle/>
        <a:p>
          <a:pPr rtl="1"/>
          <a:endParaRPr lang="fa-IR"/>
        </a:p>
      </dgm:t>
    </dgm:pt>
    <dgm:pt modelId="{AF0FD3AE-BDEC-4BB9-A649-30BD44588614}" type="pres">
      <dgm:prSet presAssocID="{7C939B47-7290-451F-AE71-DAC09FA7B240}" presName="pillarX" presStyleLbl="node1" presStyleIdx="2" presStyleCnt="5">
        <dgm:presLayoutVars>
          <dgm:bulletEnabled val="1"/>
        </dgm:presLayoutVars>
      </dgm:prSet>
      <dgm:spPr/>
      <dgm:t>
        <a:bodyPr/>
        <a:lstStyle/>
        <a:p>
          <a:pPr rtl="1"/>
          <a:endParaRPr lang="fa-IR"/>
        </a:p>
      </dgm:t>
    </dgm:pt>
    <dgm:pt modelId="{CDB9D115-6F5A-46A8-AAC8-7A8BC89B6AAA}" type="pres">
      <dgm:prSet presAssocID="{24FF91E3-1F87-4D01-B0D2-A0AF0CF68A0D}" presName="pillarX" presStyleLbl="node1" presStyleIdx="3" presStyleCnt="5">
        <dgm:presLayoutVars>
          <dgm:bulletEnabled val="1"/>
        </dgm:presLayoutVars>
      </dgm:prSet>
      <dgm:spPr/>
      <dgm:t>
        <a:bodyPr/>
        <a:lstStyle/>
        <a:p>
          <a:pPr rtl="1"/>
          <a:endParaRPr lang="fa-IR"/>
        </a:p>
      </dgm:t>
    </dgm:pt>
    <dgm:pt modelId="{8F026598-3801-40A3-B6A9-AEEF8AC5276F}" type="pres">
      <dgm:prSet presAssocID="{9A9DFAD8-4759-4D76-A5A5-12157972190D}" presName="pillarX" presStyleLbl="node1" presStyleIdx="4" presStyleCnt="5">
        <dgm:presLayoutVars>
          <dgm:bulletEnabled val="1"/>
        </dgm:presLayoutVars>
      </dgm:prSet>
      <dgm:spPr/>
      <dgm:t>
        <a:bodyPr/>
        <a:lstStyle/>
        <a:p>
          <a:pPr rtl="1"/>
          <a:endParaRPr lang="fa-IR"/>
        </a:p>
      </dgm:t>
    </dgm:pt>
    <dgm:pt modelId="{80813B1D-27A2-44EA-927F-3DC635C4BC72}" type="pres">
      <dgm:prSet presAssocID="{49C9D57A-8E11-4A26-865A-D453500F857C}" presName="base" presStyleLbl="dkBgShp" presStyleIdx="1" presStyleCnt="2"/>
      <dgm:spPr/>
    </dgm:pt>
  </dgm:ptLst>
  <dgm:cxnLst>
    <dgm:cxn modelId="{F3AD336B-4EFE-4B18-A864-59B0631DC1DF}" srcId="{4E9730B2-5602-4767-A09E-ACB3F7B33357}" destId="{DB8798CE-CF80-4414-8A96-8D691E4B30D4}" srcOrd="4" destOrd="0" parTransId="{B359B43F-86BA-4F6A-9CF2-E8CD15D0ED7C}" sibTransId="{9AEE9989-1269-4F82-8CE2-79643717B900}"/>
    <dgm:cxn modelId="{BC2E0350-5974-4F5D-857E-5118DE32B3C5}" srcId="{49C9D57A-8E11-4A26-865A-D453500F857C}" destId="{7C939B47-7290-451F-AE71-DAC09FA7B240}" srcOrd="2" destOrd="0" parTransId="{3D70D1FA-2603-45A2-9117-FEB76D3C5EC1}" sibTransId="{8F20E225-ED76-41FC-A9B4-6EC4478901EE}"/>
    <dgm:cxn modelId="{EEE475C4-0D48-4F47-AB55-384226C3EBC5}" srcId="{4E9730B2-5602-4767-A09E-ACB3F7B33357}" destId="{8DB02DCC-965B-4CFC-8016-1F3A54F91AED}" srcOrd="3" destOrd="0" parTransId="{71F14B24-4796-4B67-8DF3-53C228E12CF4}" sibTransId="{7E54AA61-3E50-4ADD-B2B2-1D40D929977C}"/>
    <dgm:cxn modelId="{C96A42CA-8C7E-4372-8D64-39DBCB37A16C}" srcId="{4E9730B2-5602-4767-A09E-ACB3F7B33357}" destId="{6C1C11DA-9851-42F8-A597-18A9CD6BFD50}" srcOrd="1" destOrd="0" parTransId="{D1450860-B2C0-46C8-943A-3DB4AAB47AC1}" sibTransId="{97C32AD7-79D1-41F9-B41F-729A240ABC12}"/>
    <dgm:cxn modelId="{9B4407AB-86A7-4E84-82C7-1FD151D7D443}" srcId="{49C9D57A-8E11-4A26-865A-D453500F857C}" destId="{5680DFAA-B835-4ED9-AE8C-A45DE445FF91}" srcOrd="1" destOrd="0" parTransId="{7639370E-3843-42D0-B53A-57CCC98C36DD}" sibTransId="{05C6AA7E-8296-4F9C-B64D-E0A839ECF53B}"/>
    <dgm:cxn modelId="{A2FDFBE9-A977-46AF-A6D6-3D74159CAE69}" type="presOf" srcId="{24FF91E3-1F87-4D01-B0D2-A0AF0CF68A0D}" destId="{CDB9D115-6F5A-46A8-AAC8-7A8BC89B6AAA}" srcOrd="0" destOrd="0" presId="urn:microsoft.com/office/officeart/2005/8/layout/hList3"/>
    <dgm:cxn modelId="{907DB8FE-5183-45E2-9305-DF484AF1F8E9}" type="presOf" srcId="{7C939B47-7290-451F-AE71-DAC09FA7B240}" destId="{AF0FD3AE-BDEC-4BB9-A649-30BD44588614}" srcOrd="0" destOrd="0" presId="urn:microsoft.com/office/officeart/2005/8/layout/hList3"/>
    <dgm:cxn modelId="{E23BB3DA-893E-42DF-B49C-4E4B0C77A5DD}" type="presOf" srcId="{4E9730B2-5602-4767-A09E-ACB3F7B33357}" destId="{BCF60972-47C5-4971-BCEE-43F2BC89DFEB}" srcOrd="0" destOrd="0" presId="urn:microsoft.com/office/officeart/2005/8/layout/hList3"/>
    <dgm:cxn modelId="{F7D74CF6-244B-4AFE-9DA4-8697CF91AF9A}" srcId="{49C9D57A-8E11-4A26-865A-D453500F857C}" destId="{9A9DFAD8-4759-4D76-A5A5-12157972190D}" srcOrd="4" destOrd="0" parTransId="{8370C03E-6C69-4091-9376-2542D9650DF1}" sibTransId="{E743CF3F-B78A-4B02-AE77-CFDEDC63EF8D}"/>
    <dgm:cxn modelId="{9662733F-9740-424A-B327-81D7C7444E3B}" srcId="{49C9D57A-8E11-4A26-865A-D453500F857C}" destId="{24FF91E3-1F87-4D01-B0D2-A0AF0CF68A0D}" srcOrd="3" destOrd="0" parTransId="{4AFE820F-39C3-44FF-8142-E3B3E83485D0}" sibTransId="{9AEBBD2A-4D3E-48A1-B339-2DAC69C3AE67}"/>
    <dgm:cxn modelId="{6DEF2C69-7E25-4364-8BC5-EC574598F0F9}" srcId="{4E9730B2-5602-4767-A09E-ACB3F7B33357}" destId="{8FA45BD3-3686-4A92-83FF-D1C661802F57}" srcOrd="2" destOrd="0" parTransId="{8947D3AB-5225-498A-BC88-BE5B2C97DBAA}" sibTransId="{241AB0EC-2EC8-4D57-9C7F-6D4C51032169}"/>
    <dgm:cxn modelId="{3E270B4F-9C5B-4764-ADD7-8A33359EB14E}" type="presOf" srcId="{49C9D57A-8E11-4A26-865A-D453500F857C}" destId="{444975D0-EE0C-4F94-8203-A929378AAAA0}" srcOrd="0" destOrd="0" presId="urn:microsoft.com/office/officeart/2005/8/layout/hList3"/>
    <dgm:cxn modelId="{CECE6BC5-2F11-4040-B934-C8877B32D0E5}" srcId="{4E9730B2-5602-4767-A09E-ACB3F7B33357}" destId="{3C3E2125-E667-47F7-B534-6122AD2914A9}" srcOrd="5" destOrd="0" parTransId="{C4C6DB95-D9F4-42C6-9424-581DAB7665C5}" sibTransId="{0BA37AB3-17D1-4D8F-BD4D-D3646A5EDA2F}"/>
    <dgm:cxn modelId="{5833127E-BE35-4DE0-AAD4-C68F7601C8AC}" type="presOf" srcId="{9A9DFAD8-4759-4D76-A5A5-12157972190D}" destId="{8F026598-3801-40A3-B6A9-AEEF8AC5276F}" srcOrd="0" destOrd="0" presId="urn:microsoft.com/office/officeart/2005/8/layout/hList3"/>
    <dgm:cxn modelId="{BBF935F8-D945-4474-8A11-A44AA4D2CA8D}" type="presOf" srcId="{FF4D0289-4983-4913-AAA7-AAB0DA60B2EE}" destId="{FBF924E5-E086-472D-A230-B5A70812A148}" srcOrd="0" destOrd="0" presId="urn:microsoft.com/office/officeart/2005/8/layout/hList3"/>
    <dgm:cxn modelId="{3BBCFA79-5F6F-48FA-A262-2604D23EC42B}" srcId="{4E9730B2-5602-4767-A09E-ACB3F7B33357}" destId="{49C9D57A-8E11-4A26-865A-D453500F857C}" srcOrd="0" destOrd="0" parTransId="{981B2096-6C72-4E11-A4D3-1A0740F2CF2A}" sibTransId="{8B2A31F7-7352-4892-8ED4-945609C22AE3}"/>
    <dgm:cxn modelId="{18D5A8B7-90EB-46A9-AAE5-6E5A14137D23}" type="presOf" srcId="{5680DFAA-B835-4ED9-AE8C-A45DE445FF91}" destId="{7117B57C-37BF-432B-9014-B8BDE9612F0C}" srcOrd="0" destOrd="0" presId="urn:microsoft.com/office/officeart/2005/8/layout/hList3"/>
    <dgm:cxn modelId="{055CDC16-D643-4EE6-B966-A351347B0D1F}" srcId="{49C9D57A-8E11-4A26-865A-D453500F857C}" destId="{FF4D0289-4983-4913-AAA7-AAB0DA60B2EE}" srcOrd="0" destOrd="0" parTransId="{C674BB0D-8379-4250-AB7F-C984A1EE2913}" sibTransId="{D595FB30-6D01-448E-9F34-369CE3D75AB6}"/>
    <dgm:cxn modelId="{28B14ABE-C029-4070-9FBF-72FF6C82CF71}" type="presParOf" srcId="{BCF60972-47C5-4971-BCEE-43F2BC89DFEB}" destId="{444975D0-EE0C-4F94-8203-A929378AAAA0}" srcOrd="0" destOrd="0" presId="urn:microsoft.com/office/officeart/2005/8/layout/hList3"/>
    <dgm:cxn modelId="{DF9BAA2F-7077-4966-A049-CBFC41F4CFB1}" type="presParOf" srcId="{BCF60972-47C5-4971-BCEE-43F2BC89DFEB}" destId="{6CFB70E3-922D-43B2-BA15-3B053CE071B1}" srcOrd="1" destOrd="0" presId="urn:microsoft.com/office/officeart/2005/8/layout/hList3"/>
    <dgm:cxn modelId="{12D21EB0-1EBB-4B44-8E37-52B2A9EFEAC8}" type="presParOf" srcId="{6CFB70E3-922D-43B2-BA15-3B053CE071B1}" destId="{FBF924E5-E086-472D-A230-B5A70812A148}" srcOrd="0" destOrd="0" presId="urn:microsoft.com/office/officeart/2005/8/layout/hList3"/>
    <dgm:cxn modelId="{ED269A82-A5C6-40ED-821F-B62865926A68}" type="presParOf" srcId="{6CFB70E3-922D-43B2-BA15-3B053CE071B1}" destId="{7117B57C-37BF-432B-9014-B8BDE9612F0C}" srcOrd="1" destOrd="0" presId="urn:microsoft.com/office/officeart/2005/8/layout/hList3"/>
    <dgm:cxn modelId="{7B5151BF-044B-463C-92A8-90A85103E928}" type="presParOf" srcId="{6CFB70E3-922D-43B2-BA15-3B053CE071B1}" destId="{AF0FD3AE-BDEC-4BB9-A649-30BD44588614}" srcOrd="2" destOrd="0" presId="urn:microsoft.com/office/officeart/2005/8/layout/hList3"/>
    <dgm:cxn modelId="{E2C7E110-84BD-454F-B7E5-F1942E3D6492}" type="presParOf" srcId="{6CFB70E3-922D-43B2-BA15-3B053CE071B1}" destId="{CDB9D115-6F5A-46A8-AAC8-7A8BC89B6AAA}" srcOrd="3" destOrd="0" presId="urn:microsoft.com/office/officeart/2005/8/layout/hList3"/>
    <dgm:cxn modelId="{E0CAF417-6705-4F7D-9628-0A6FAF8580B9}" type="presParOf" srcId="{6CFB70E3-922D-43B2-BA15-3B053CE071B1}" destId="{8F026598-3801-40A3-B6A9-AEEF8AC5276F}" srcOrd="4" destOrd="0" presId="urn:microsoft.com/office/officeart/2005/8/layout/hList3"/>
    <dgm:cxn modelId="{4F2B877C-D508-4249-8040-3CAC76A82818}" type="presParOf" srcId="{BCF60972-47C5-4971-BCEE-43F2BC89DFEB}" destId="{80813B1D-27A2-44EA-927F-3DC635C4BC7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B4661EE-58D5-4AF6-8A34-E64872480F96}"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fa-IR"/>
        </a:p>
      </dgm:t>
    </dgm:pt>
    <dgm:pt modelId="{729A1537-8651-48C0-9DED-709975D899FC}">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از لحاظ پوشش مي بايست يونيفرم خاص خود را بر تن و بدون آن اجازه ندارند وارد قسمت شوند .</a:t>
          </a:r>
          <a:endParaRPr lang="en-US" sz="1600" b="0" i="0" baseline="0" dirty="0"/>
        </a:p>
      </dgm:t>
    </dgm:pt>
    <dgm:pt modelId="{2ABA364A-8A8E-4388-BF63-B3E22632E8C2}" type="parTrans" cxnId="{C3400D4C-6501-410B-97FA-E5D0D101E8C8}">
      <dgm:prSet/>
      <dgm:spPr/>
      <dgm:t>
        <a:bodyPr/>
        <a:lstStyle/>
        <a:p>
          <a:pPr rtl="1"/>
          <a:endParaRPr lang="fa-IR"/>
        </a:p>
      </dgm:t>
    </dgm:pt>
    <dgm:pt modelId="{92A3BC86-53D0-41D5-8305-B618076A09C1}" type="sibTrans" cxnId="{C3400D4C-6501-410B-97FA-E5D0D101E8C8}">
      <dgm:prSet/>
      <dgm:spPr/>
      <dgm:t>
        <a:bodyPr/>
        <a:lstStyle/>
        <a:p>
          <a:pPr rtl="1"/>
          <a:endParaRPr lang="fa-IR"/>
        </a:p>
      </dgm:t>
    </dgm:pt>
    <dgm:pt modelId="{90DA51B1-294D-4AB4-9880-6A0FC14C52DC}">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كاركنان اين قسمت نمي بايست بر دسك پذيرش تكيه دهند و بايد فاصله خود را حفظ كنند .</a:t>
          </a:r>
          <a:endParaRPr lang="en-US" sz="1600" b="0" i="0" baseline="0" dirty="0"/>
        </a:p>
      </dgm:t>
    </dgm:pt>
    <dgm:pt modelId="{51531684-FDE9-4CD2-BFFD-ACADE0FC7BE6}" type="parTrans" cxnId="{99CCD19F-AE3B-4F23-89C6-A6E73D693915}">
      <dgm:prSet/>
      <dgm:spPr/>
      <dgm:t>
        <a:bodyPr/>
        <a:lstStyle/>
        <a:p>
          <a:pPr rtl="1"/>
          <a:endParaRPr lang="fa-IR"/>
        </a:p>
      </dgm:t>
    </dgm:pt>
    <dgm:pt modelId="{30AC3447-5324-4F5A-B8DA-0C4E72AB940A}" type="sibTrans" cxnId="{99CCD19F-AE3B-4F23-89C6-A6E73D693915}">
      <dgm:prSet/>
      <dgm:spPr/>
      <dgm:t>
        <a:bodyPr/>
        <a:lstStyle/>
        <a:p>
          <a:pPr rtl="1"/>
          <a:endParaRPr lang="fa-IR"/>
        </a:p>
      </dgm:t>
    </dgm:pt>
    <dgm:pt modelId="{2CD9EA7C-C82D-4EEF-8AB9-1EA32AA9A681}">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هنگام مراجعه ميهمان و گرفتن اطلاعات نمي بايست مقابل ميهمان نشسته باشند .</a:t>
          </a:r>
          <a:endParaRPr lang="en-US" sz="1600" b="0" i="0" baseline="0" dirty="0"/>
        </a:p>
      </dgm:t>
    </dgm:pt>
    <dgm:pt modelId="{03043AB4-7C16-4581-A9C1-29E3212DDA39}" type="parTrans" cxnId="{2148D99F-9805-482E-9692-6F5C5C7F88D0}">
      <dgm:prSet/>
      <dgm:spPr/>
      <dgm:t>
        <a:bodyPr/>
        <a:lstStyle/>
        <a:p>
          <a:pPr rtl="1"/>
          <a:endParaRPr lang="fa-IR"/>
        </a:p>
      </dgm:t>
    </dgm:pt>
    <dgm:pt modelId="{F8DA6CE4-F228-49BF-BAE5-CD4C718D3925}" type="sibTrans" cxnId="{2148D99F-9805-482E-9692-6F5C5C7F88D0}">
      <dgm:prSet/>
      <dgm:spPr/>
      <dgm:t>
        <a:bodyPr/>
        <a:lstStyle/>
        <a:p>
          <a:pPr rtl="1"/>
          <a:endParaRPr lang="fa-IR"/>
        </a:p>
      </dgm:t>
    </dgm:pt>
    <dgm:pt modelId="{C4AE42CF-2B0C-44A2-B072-854A08C49AA9}">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در مورد سياستهاي كاري هتل و خواسته هاي فردي خود با يكديگر به بحث و جدل در مقابل ميهمان بپردازند .</a:t>
          </a:r>
          <a:endParaRPr lang="en-US" sz="1600" b="0" i="0" baseline="0" dirty="0"/>
        </a:p>
      </dgm:t>
    </dgm:pt>
    <dgm:pt modelId="{49CC3F0D-46FD-419F-BAA4-619A4EB83E09}" type="parTrans" cxnId="{46CD515D-8A9F-45AE-8C61-AD413AF1BE92}">
      <dgm:prSet/>
      <dgm:spPr/>
      <dgm:t>
        <a:bodyPr/>
        <a:lstStyle/>
        <a:p>
          <a:pPr rtl="1"/>
          <a:endParaRPr lang="fa-IR"/>
        </a:p>
      </dgm:t>
    </dgm:pt>
    <dgm:pt modelId="{58856BA1-6BB9-49F1-826F-967E1B91DD9D}" type="sibTrans" cxnId="{46CD515D-8A9F-45AE-8C61-AD413AF1BE92}">
      <dgm:prSet/>
      <dgm:spPr/>
      <dgm:t>
        <a:bodyPr/>
        <a:lstStyle/>
        <a:p>
          <a:pPr rtl="1"/>
          <a:endParaRPr lang="fa-IR"/>
        </a:p>
      </dgm:t>
    </dgm:pt>
    <dgm:pt modelId="{851C47D6-D662-433A-8D60-CD6652526B84}">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در صورت بروز اشتباه آن را به همكار ديگري ابلاغ كنند بلكه از تكرار و از برطرف كردن آن بايد باشند .</a:t>
          </a:r>
          <a:endParaRPr lang="en-US" sz="1600" b="0" i="0" baseline="0" dirty="0"/>
        </a:p>
      </dgm:t>
    </dgm:pt>
    <dgm:pt modelId="{29ACFFF7-02F2-4D2C-BFE9-DE6476783780}" type="parTrans" cxnId="{6A6AF89B-5CB2-4F24-92C6-F3C96B0885E2}">
      <dgm:prSet/>
      <dgm:spPr/>
      <dgm:t>
        <a:bodyPr/>
        <a:lstStyle/>
        <a:p>
          <a:pPr rtl="1"/>
          <a:endParaRPr lang="fa-IR"/>
        </a:p>
      </dgm:t>
    </dgm:pt>
    <dgm:pt modelId="{2BC5E153-E505-4D57-8DB8-713AAEB05C56}" type="sibTrans" cxnId="{6A6AF89B-5CB2-4F24-92C6-F3C96B0885E2}">
      <dgm:prSet/>
      <dgm:spPr/>
      <dgm:t>
        <a:bodyPr/>
        <a:lstStyle/>
        <a:p>
          <a:pPr rtl="1"/>
          <a:endParaRPr lang="fa-IR"/>
        </a:p>
      </dgm:t>
    </dgm:pt>
    <dgm:pt modelId="{EB652694-76E8-469A-8FCF-310E3ADE889E}">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از تلفن اين قسمت براي مكالمات شخصي خود استفاده كنند .</a:t>
          </a:r>
          <a:endParaRPr lang="en-US" sz="1600" b="0" i="0" baseline="0" dirty="0"/>
        </a:p>
      </dgm:t>
    </dgm:pt>
    <dgm:pt modelId="{283B9373-12A3-44E0-811A-5396681C30AD}" type="parTrans" cxnId="{6B73CC3B-0613-4A0C-B96A-366F242727C7}">
      <dgm:prSet/>
      <dgm:spPr/>
      <dgm:t>
        <a:bodyPr/>
        <a:lstStyle/>
        <a:p>
          <a:pPr rtl="1"/>
          <a:endParaRPr lang="fa-IR"/>
        </a:p>
      </dgm:t>
    </dgm:pt>
    <dgm:pt modelId="{4683B796-410F-4D42-9C9D-93CDF96CEEC3}" type="sibTrans" cxnId="{6B73CC3B-0613-4A0C-B96A-366F242727C7}">
      <dgm:prSet/>
      <dgm:spPr/>
      <dgm:t>
        <a:bodyPr/>
        <a:lstStyle/>
        <a:p>
          <a:pPr rtl="1"/>
          <a:endParaRPr lang="fa-IR"/>
        </a:p>
      </dgm:t>
    </dgm:pt>
    <dgm:pt modelId="{36C00787-CB84-4A6B-80C9-ECF6849D0AE0}">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در پشت تلفن غيبت و بدگويي كنند .</a:t>
          </a:r>
          <a:endParaRPr lang="en-US" sz="1600" b="0" i="0" baseline="0" dirty="0"/>
        </a:p>
      </dgm:t>
    </dgm:pt>
    <dgm:pt modelId="{F1779BC2-D033-4B3D-BA4B-F416E773291C}" type="parTrans" cxnId="{08B3BBBE-625E-4B85-AF52-21C06D85479B}">
      <dgm:prSet/>
      <dgm:spPr/>
      <dgm:t>
        <a:bodyPr/>
        <a:lstStyle/>
        <a:p>
          <a:pPr rtl="1"/>
          <a:endParaRPr lang="fa-IR"/>
        </a:p>
      </dgm:t>
    </dgm:pt>
    <dgm:pt modelId="{2E475B6D-0A6D-4B3C-BB6C-0B5C9BCAB4E6}" type="sibTrans" cxnId="{08B3BBBE-625E-4B85-AF52-21C06D85479B}">
      <dgm:prSet/>
      <dgm:spPr/>
      <dgm:t>
        <a:bodyPr/>
        <a:lstStyle/>
        <a:p>
          <a:pPr rtl="1"/>
          <a:endParaRPr lang="fa-IR"/>
        </a:p>
      </dgm:t>
    </dgm:pt>
    <dgm:pt modelId="{FC27DCC8-605D-4235-9737-9EA9A30CF71E}">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ميهمان را در مقابل ميز پذيرش منتظر بگذارند .</a:t>
          </a:r>
          <a:endParaRPr lang="en-US" sz="1600" b="0" i="0" baseline="0" dirty="0"/>
        </a:p>
      </dgm:t>
    </dgm:pt>
    <dgm:pt modelId="{29061570-770C-4296-B84A-67E5887ED21E}" type="parTrans" cxnId="{6C668DE1-40A7-41F0-A3EC-361166CAB2F5}">
      <dgm:prSet/>
      <dgm:spPr/>
      <dgm:t>
        <a:bodyPr/>
        <a:lstStyle/>
        <a:p>
          <a:pPr rtl="1"/>
          <a:endParaRPr lang="fa-IR"/>
        </a:p>
      </dgm:t>
    </dgm:pt>
    <dgm:pt modelId="{2911029C-7A75-4759-A3FE-79DF2C583B1D}" type="sibTrans" cxnId="{6C668DE1-40A7-41F0-A3EC-361166CAB2F5}">
      <dgm:prSet/>
      <dgm:spPr/>
      <dgm:t>
        <a:bodyPr/>
        <a:lstStyle/>
        <a:p>
          <a:pPr rtl="1"/>
          <a:endParaRPr lang="fa-IR"/>
        </a:p>
      </dgm:t>
    </dgm:pt>
    <dgm:pt modelId="{5647D139-7F35-4837-B774-6F8721195BAF}">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اشتباه احتمالي ميهمان را به رخ آن بكشند و از همكار خود كمك بگيريد . </a:t>
          </a:r>
          <a:endParaRPr lang="en-US" sz="1600" b="0" i="0" baseline="0" dirty="0"/>
        </a:p>
      </dgm:t>
    </dgm:pt>
    <dgm:pt modelId="{5059D6F2-1DB5-4120-AB25-13677DD3288A}" type="parTrans" cxnId="{E9A38C74-00C4-4673-A3D2-F2D6F60C1946}">
      <dgm:prSet/>
      <dgm:spPr/>
      <dgm:t>
        <a:bodyPr/>
        <a:lstStyle/>
        <a:p>
          <a:pPr rtl="1"/>
          <a:endParaRPr lang="fa-IR"/>
        </a:p>
      </dgm:t>
    </dgm:pt>
    <dgm:pt modelId="{0EE3B154-137B-46A4-8198-FDA95EE4C294}" type="sibTrans" cxnId="{E9A38C74-00C4-4673-A3D2-F2D6F60C1946}">
      <dgm:prSet/>
      <dgm:spPr/>
      <dgm:t>
        <a:bodyPr/>
        <a:lstStyle/>
        <a:p>
          <a:pPr rtl="1"/>
          <a:endParaRPr lang="fa-IR"/>
        </a:p>
      </dgm:t>
    </dgm:pt>
    <dgm:pt modelId="{F733E24B-6657-4B5F-AE43-5A4430373B9B}">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با ميهمان در مورد مسائل خصوصي خود ارتباط برقرار كنند .</a:t>
          </a:r>
          <a:endParaRPr lang="en-US" sz="1600" b="0" i="0" baseline="0" dirty="0"/>
        </a:p>
      </dgm:t>
    </dgm:pt>
    <dgm:pt modelId="{7F0DDCA7-69D7-4ABE-BFE8-66A01469904F}" type="parTrans" cxnId="{0044CCE7-16BF-486B-BC90-37DA7B277F6E}">
      <dgm:prSet/>
      <dgm:spPr/>
      <dgm:t>
        <a:bodyPr/>
        <a:lstStyle/>
        <a:p>
          <a:pPr rtl="1"/>
          <a:endParaRPr lang="fa-IR"/>
        </a:p>
      </dgm:t>
    </dgm:pt>
    <dgm:pt modelId="{D0E6240B-640B-4425-B763-16455918F00F}" type="sibTrans" cxnId="{0044CCE7-16BF-486B-BC90-37DA7B277F6E}">
      <dgm:prSet/>
      <dgm:spPr/>
      <dgm:t>
        <a:bodyPr/>
        <a:lstStyle/>
        <a:p>
          <a:pPr rtl="1"/>
          <a:endParaRPr lang="fa-IR"/>
        </a:p>
      </dgm:t>
    </dgm:pt>
    <dgm:pt modelId="{C4CE52B4-68FA-4ABA-8C1E-A4DFFD89AA32}">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با يكديگر بلند صحبت كنند بلكه بايد با آهنگي دلنشين يكديگر را صدا كنند ( بسيار با احترام ) .</a:t>
          </a:r>
          <a:endParaRPr lang="en-US" sz="1600" b="0" i="0" baseline="0" dirty="0"/>
        </a:p>
      </dgm:t>
    </dgm:pt>
    <dgm:pt modelId="{DBD346ED-49F0-4518-BE10-E9F419F4DF3D}" type="parTrans" cxnId="{92C6573F-F12E-49D7-A639-81B255914C07}">
      <dgm:prSet/>
      <dgm:spPr/>
      <dgm:t>
        <a:bodyPr/>
        <a:lstStyle/>
        <a:p>
          <a:pPr rtl="1"/>
          <a:endParaRPr lang="fa-IR"/>
        </a:p>
      </dgm:t>
    </dgm:pt>
    <dgm:pt modelId="{59A4E327-1CB4-495D-A54E-6D618C21ADB3}" type="sibTrans" cxnId="{92C6573F-F12E-49D7-A639-81B255914C07}">
      <dgm:prSet/>
      <dgm:spPr/>
      <dgm:t>
        <a:bodyPr/>
        <a:lstStyle/>
        <a:p>
          <a:pPr rtl="1"/>
          <a:endParaRPr lang="fa-IR"/>
        </a:p>
      </dgm:t>
    </dgm:pt>
    <dgm:pt modelId="{67028ED2-8B43-46BF-B164-D6474B5AA22A}">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تجمع و سرو و صدا كنند و با يكديگر شوخي هاي لفظي و فيزيكي انجام دهند .</a:t>
          </a:r>
          <a:endParaRPr lang="en-US" sz="1600" b="0" i="0" baseline="0" dirty="0"/>
        </a:p>
      </dgm:t>
    </dgm:pt>
    <dgm:pt modelId="{AC9AD375-0035-46EF-BCBD-B76FCFC93A15}" type="parTrans" cxnId="{41D771C0-F934-4BDF-9C1B-D428A6434E34}">
      <dgm:prSet/>
      <dgm:spPr/>
      <dgm:t>
        <a:bodyPr/>
        <a:lstStyle/>
        <a:p>
          <a:pPr rtl="1"/>
          <a:endParaRPr lang="fa-IR"/>
        </a:p>
      </dgm:t>
    </dgm:pt>
    <dgm:pt modelId="{5A6B0C1B-3A64-4AD9-A01F-58950A590923}" type="sibTrans" cxnId="{41D771C0-F934-4BDF-9C1B-D428A6434E34}">
      <dgm:prSet/>
      <dgm:spPr/>
      <dgm:t>
        <a:bodyPr/>
        <a:lstStyle/>
        <a:p>
          <a:pPr rtl="1"/>
          <a:endParaRPr lang="fa-IR"/>
        </a:p>
      </dgm:t>
    </dgm:pt>
    <dgm:pt modelId="{429182AB-4165-414C-A7DA-3318AE4B5EDB}">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در زمان حضور ميهمان مشغول خوردن ، آشاميدن ، جويدن ، آدامس و سيگار ممنوع مي باشد .</a:t>
          </a:r>
          <a:endParaRPr lang="en-US" sz="1600" b="0" i="0" baseline="0" dirty="0"/>
        </a:p>
      </dgm:t>
    </dgm:pt>
    <dgm:pt modelId="{515BBA5A-03F8-4DDF-AEF6-767CAB472441}" type="parTrans" cxnId="{99D10635-97BA-4D33-8CD2-34B24E16C041}">
      <dgm:prSet/>
      <dgm:spPr/>
      <dgm:t>
        <a:bodyPr/>
        <a:lstStyle/>
        <a:p>
          <a:pPr rtl="1"/>
          <a:endParaRPr lang="fa-IR"/>
        </a:p>
      </dgm:t>
    </dgm:pt>
    <dgm:pt modelId="{30BB9E1C-DFB0-443E-9DB3-41904ED0DD23}" type="sibTrans" cxnId="{99D10635-97BA-4D33-8CD2-34B24E16C041}">
      <dgm:prSet/>
      <dgm:spPr/>
      <dgm:t>
        <a:bodyPr/>
        <a:lstStyle/>
        <a:p>
          <a:pPr rtl="1"/>
          <a:endParaRPr lang="fa-IR"/>
        </a:p>
      </dgm:t>
    </dgm:pt>
    <dgm:pt modelId="{F9E53E9C-3E6A-45FD-8D56-C3B71C72625C}">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با ميهمان هتل ارتباط كاري پيدا كند .</a:t>
          </a:r>
          <a:endParaRPr lang="en-US" sz="1600" b="0" i="0" baseline="0" dirty="0"/>
        </a:p>
      </dgm:t>
    </dgm:pt>
    <dgm:pt modelId="{1A6709C9-B30A-48C6-B776-F47F346614D7}" type="parTrans" cxnId="{130B7983-2F7C-46E0-AA15-684F10EB4BD3}">
      <dgm:prSet/>
      <dgm:spPr/>
      <dgm:t>
        <a:bodyPr/>
        <a:lstStyle/>
        <a:p>
          <a:pPr rtl="1"/>
          <a:endParaRPr lang="fa-IR"/>
        </a:p>
      </dgm:t>
    </dgm:pt>
    <dgm:pt modelId="{C9F68D28-242B-416E-97F3-B93E9922B85A}" type="sibTrans" cxnId="{130B7983-2F7C-46E0-AA15-684F10EB4BD3}">
      <dgm:prSet/>
      <dgm:spPr/>
      <dgm:t>
        <a:bodyPr/>
        <a:lstStyle/>
        <a:p>
          <a:pPr rtl="1"/>
          <a:endParaRPr lang="fa-IR"/>
        </a:p>
      </dgm:t>
    </dgm:pt>
    <dgm:pt modelId="{D74ABD66-9969-4C46-A6B7-B8E24CACB1AF}">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خصوصا" آقايان نمي بايست دست در جيب كنند و هنگام صحبت با يك ميهمان به ميهمان ديگري پشت كنند .</a:t>
          </a:r>
          <a:endParaRPr lang="en-US" sz="1600" b="0" i="0" baseline="0" dirty="0"/>
        </a:p>
      </dgm:t>
    </dgm:pt>
    <dgm:pt modelId="{C12C33E3-E875-4376-91BD-21D164F0215E}" type="parTrans" cxnId="{CCFE05AD-3F91-4289-B52F-D49476B97953}">
      <dgm:prSet/>
      <dgm:spPr/>
      <dgm:t>
        <a:bodyPr/>
        <a:lstStyle/>
        <a:p>
          <a:pPr rtl="1"/>
          <a:endParaRPr lang="fa-IR"/>
        </a:p>
      </dgm:t>
    </dgm:pt>
    <dgm:pt modelId="{76ED6C0B-B635-4226-8C8D-E60079853239}" type="sibTrans" cxnId="{CCFE05AD-3F91-4289-B52F-D49476B97953}">
      <dgm:prSet/>
      <dgm:spPr/>
      <dgm:t>
        <a:bodyPr/>
        <a:lstStyle/>
        <a:p>
          <a:pPr rtl="1"/>
          <a:endParaRPr lang="fa-IR"/>
        </a:p>
      </dgm:t>
    </dgm:pt>
    <dgm:pt modelId="{7A0E0F5E-A40B-4CE5-83F3-072DFA303080}">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نمي بايست با دوستان و آشنايان خود حتي المقدور در محل كار خود قرار ملاقات گذارند .</a:t>
          </a:r>
          <a:endParaRPr lang="en-US" sz="1600" b="0" i="0" baseline="0" dirty="0"/>
        </a:p>
      </dgm:t>
    </dgm:pt>
    <dgm:pt modelId="{99C7A4E1-5B72-4CB5-AD39-318F1C377C71}" type="parTrans" cxnId="{D7D2C82E-E19F-4C04-97C8-A0663F1ECFDB}">
      <dgm:prSet/>
      <dgm:spPr/>
      <dgm:t>
        <a:bodyPr/>
        <a:lstStyle/>
        <a:p>
          <a:pPr rtl="1"/>
          <a:endParaRPr lang="fa-IR"/>
        </a:p>
      </dgm:t>
    </dgm:pt>
    <dgm:pt modelId="{D70689AB-606D-4F26-AF03-CBB67A2727AF}" type="sibTrans" cxnId="{D7D2C82E-E19F-4C04-97C8-A0663F1ECFDB}">
      <dgm:prSet/>
      <dgm:spPr/>
      <dgm:t>
        <a:bodyPr/>
        <a:lstStyle/>
        <a:p>
          <a:pPr rtl="1"/>
          <a:endParaRPr lang="fa-IR"/>
        </a:p>
      </dgm:t>
    </dgm:pt>
    <dgm:pt modelId="{191C6F92-8ADC-4583-9F56-0D691EFF85C6}">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 نمي بايست خانم ها در حد زياد زيورالات استفاده كرد ( تنها ساعت و حلقه ازدواج ... ) .</a:t>
          </a:r>
          <a:endParaRPr lang="en-US" sz="1600" b="0" i="0" baseline="0" dirty="0"/>
        </a:p>
      </dgm:t>
    </dgm:pt>
    <dgm:pt modelId="{1B513FA6-D946-455A-A249-A4F3E853F622}" type="parTrans" cxnId="{07CBD81C-A53E-4475-952E-C081692BE8E2}">
      <dgm:prSet/>
      <dgm:spPr/>
      <dgm:t>
        <a:bodyPr/>
        <a:lstStyle/>
        <a:p>
          <a:pPr rtl="1"/>
          <a:endParaRPr lang="fa-IR"/>
        </a:p>
      </dgm:t>
    </dgm:pt>
    <dgm:pt modelId="{38AC11B1-043F-46A7-AEC5-E763DA7E8146}" type="sibTrans" cxnId="{07CBD81C-A53E-4475-952E-C081692BE8E2}">
      <dgm:prSet/>
      <dgm:spPr/>
      <dgm:t>
        <a:bodyPr/>
        <a:lstStyle/>
        <a:p>
          <a:pPr rtl="1"/>
          <a:endParaRPr lang="fa-IR"/>
        </a:p>
      </dgm:t>
    </dgm:pt>
    <dgm:pt modelId="{77190EA3-E415-4BC1-8C52-15D47978186D}">
      <dgm:prSet custT="1"/>
      <dgm:spPr>
        <a:solidFill>
          <a:schemeClr val="accent2">
            <a:lumMod val="20000"/>
            <a:lumOff val="8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600" b="1" i="0" baseline="0" dirty="0" smtClean="0"/>
            <a:t>كارمندان اين قسمت مي بايست در هر حال رفتاري انساني و حرفه اي مربوط به كار خود نسبت به ميهمان داشته باشند .</a:t>
          </a:r>
          <a:endParaRPr lang="fa-IR" sz="1600" b="0" i="0" baseline="0" dirty="0"/>
        </a:p>
      </dgm:t>
    </dgm:pt>
    <dgm:pt modelId="{A1A20542-3B07-4C4C-B92A-3617198E112E}" type="parTrans" cxnId="{B819751C-0688-425D-B662-103A052D8D7C}">
      <dgm:prSet/>
      <dgm:spPr/>
      <dgm:t>
        <a:bodyPr/>
        <a:lstStyle/>
        <a:p>
          <a:pPr rtl="1"/>
          <a:endParaRPr lang="fa-IR"/>
        </a:p>
      </dgm:t>
    </dgm:pt>
    <dgm:pt modelId="{BAB678ED-D996-416A-ACB8-03560C5026EB}" type="sibTrans" cxnId="{B819751C-0688-425D-B662-103A052D8D7C}">
      <dgm:prSet/>
      <dgm:spPr/>
      <dgm:t>
        <a:bodyPr/>
        <a:lstStyle/>
        <a:p>
          <a:pPr rtl="1"/>
          <a:endParaRPr lang="fa-IR"/>
        </a:p>
      </dgm:t>
    </dgm:pt>
    <dgm:pt modelId="{AE1AD0E4-6174-4B10-8A76-4FFD8786D0B5}" type="pres">
      <dgm:prSet presAssocID="{AB4661EE-58D5-4AF6-8A34-E64872480F96}" presName="linear" presStyleCnt="0">
        <dgm:presLayoutVars>
          <dgm:animLvl val="lvl"/>
          <dgm:resizeHandles val="exact"/>
        </dgm:presLayoutVars>
      </dgm:prSet>
      <dgm:spPr/>
      <dgm:t>
        <a:bodyPr/>
        <a:lstStyle/>
        <a:p>
          <a:pPr rtl="1"/>
          <a:endParaRPr lang="fa-IR"/>
        </a:p>
      </dgm:t>
    </dgm:pt>
    <dgm:pt modelId="{EAD3DAF1-A6E7-47DB-84D1-63325F5309FD}" type="pres">
      <dgm:prSet presAssocID="{729A1537-8651-48C0-9DED-709975D899FC}" presName="parentText" presStyleLbl="node1" presStyleIdx="0" presStyleCnt="18">
        <dgm:presLayoutVars>
          <dgm:chMax val="0"/>
          <dgm:bulletEnabled val="1"/>
        </dgm:presLayoutVars>
      </dgm:prSet>
      <dgm:spPr/>
      <dgm:t>
        <a:bodyPr/>
        <a:lstStyle/>
        <a:p>
          <a:pPr rtl="1"/>
          <a:endParaRPr lang="fa-IR"/>
        </a:p>
      </dgm:t>
    </dgm:pt>
    <dgm:pt modelId="{D1BE55A4-0B7A-47A9-BC2D-8E1AE1E770EF}" type="pres">
      <dgm:prSet presAssocID="{92A3BC86-53D0-41D5-8305-B618076A09C1}" presName="spacer" presStyleCnt="0"/>
      <dgm:spPr/>
    </dgm:pt>
    <dgm:pt modelId="{D3C2A6F1-FB29-4E32-AC4F-3A77623A414F}" type="pres">
      <dgm:prSet presAssocID="{90DA51B1-294D-4AB4-9880-6A0FC14C52DC}" presName="parentText" presStyleLbl="node1" presStyleIdx="1" presStyleCnt="18">
        <dgm:presLayoutVars>
          <dgm:chMax val="0"/>
          <dgm:bulletEnabled val="1"/>
        </dgm:presLayoutVars>
      </dgm:prSet>
      <dgm:spPr/>
      <dgm:t>
        <a:bodyPr/>
        <a:lstStyle/>
        <a:p>
          <a:pPr rtl="1"/>
          <a:endParaRPr lang="fa-IR"/>
        </a:p>
      </dgm:t>
    </dgm:pt>
    <dgm:pt modelId="{806B4F6B-D1BF-4D49-BB4D-FAE0354C3069}" type="pres">
      <dgm:prSet presAssocID="{30AC3447-5324-4F5A-B8DA-0C4E72AB940A}" presName="spacer" presStyleCnt="0"/>
      <dgm:spPr/>
    </dgm:pt>
    <dgm:pt modelId="{E2243B14-78CC-40E6-AD78-1963B9A1A235}" type="pres">
      <dgm:prSet presAssocID="{2CD9EA7C-C82D-4EEF-8AB9-1EA32AA9A681}" presName="parentText" presStyleLbl="node1" presStyleIdx="2" presStyleCnt="18">
        <dgm:presLayoutVars>
          <dgm:chMax val="0"/>
          <dgm:bulletEnabled val="1"/>
        </dgm:presLayoutVars>
      </dgm:prSet>
      <dgm:spPr/>
      <dgm:t>
        <a:bodyPr/>
        <a:lstStyle/>
        <a:p>
          <a:pPr rtl="1"/>
          <a:endParaRPr lang="fa-IR"/>
        </a:p>
      </dgm:t>
    </dgm:pt>
    <dgm:pt modelId="{12B834A0-9C58-4C3A-AE23-82215DD14371}" type="pres">
      <dgm:prSet presAssocID="{F8DA6CE4-F228-49BF-BAE5-CD4C718D3925}" presName="spacer" presStyleCnt="0"/>
      <dgm:spPr/>
    </dgm:pt>
    <dgm:pt modelId="{099EB164-2839-4201-9A6E-8FD8EDF7A0A7}" type="pres">
      <dgm:prSet presAssocID="{C4AE42CF-2B0C-44A2-B072-854A08C49AA9}" presName="parentText" presStyleLbl="node1" presStyleIdx="3" presStyleCnt="18">
        <dgm:presLayoutVars>
          <dgm:chMax val="0"/>
          <dgm:bulletEnabled val="1"/>
        </dgm:presLayoutVars>
      </dgm:prSet>
      <dgm:spPr/>
      <dgm:t>
        <a:bodyPr/>
        <a:lstStyle/>
        <a:p>
          <a:pPr rtl="1"/>
          <a:endParaRPr lang="fa-IR"/>
        </a:p>
      </dgm:t>
    </dgm:pt>
    <dgm:pt modelId="{70195E21-945B-4A2C-8863-08C32C685E07}" type="pres">
      <dgm:prSet presAssocID="{58856BA1-6BB9-49F1-826F-967E1B91DD9D}" presName="spacer" presStyleCnt="0"/>
      <dgm:spPr/>
    </dgm:pt>
    <dgm:pt modelId="{DB2805B7-0ABD-4852-8833-893266C0E4C9}" type="pres">
      <dgm:prSet presAssocID="{851C47D6-D662-433A-8D60-CD6652526B84}" presName="parentText" presStyleLbl="node1" presStyleIdx="4" presStyleCnt="18">
        <dgm:presLayoutVars>
          <dgm:chMax val="0"/>
          <dgm:bulletEnabled val="1"/>
        </dgm:presLayoutVars>
      </dgm:prSet>
      <dgm:spPr/>
      <dgm:t>
        <a:bodyPr/>
        <a:lstStyle/>
        <a:p>
          <a:pPr rtl="1"/>
          <a:endParaRPr lang="fa-IR"/>
        </a:p>
      </dgm:t>
    </dgm:pt>
    <dgm:pt modelId="{3F535878-8205-440E-B448-DA2B310707D4}" type="pres">
      <dgm:prSet presAssocID="{2BC5E153-E505-4D57-8DB8-713AAEB05C56}" presName="spacer" presStyleCnt="0"/>
      <dgm:spPr/>
    </dgm:pt>
    <dgm:pt modelId="{73DFAA54-EBE4-4A73-918B-A1F9D957F194}" type="pres">
      <dgm:prSet presAssocID="{EB652694-76E8-469A-8FCF-310E3ADE889E}" presName="parentText" presStyleLbl="node1" presStyleIdx="5" presStyleCnt="18">
        <dgm:presLayoutVars>
          <dgm:chMax val="0"/>
          <dgm:bulletEnabled val="1"/>
        </dgm:presLayoutVars>
      </dgm:prSet>
      <dgm:spPr/>
      <dgm:t>
        <a:bodyPr/>
        <a:lstStyle/>
        <a:p>
          <a:pPr rtl="1"/>
          <a:endParaRPr lang="fa-IR"/>
        </a:p>
      </dgm:t>
    </dgm:pt>
    <dgm:pt modelId="{472F32DB-CD1D-4E48-A30E-C4E06C6159CC}" type="pres">
      <dgm:prSet presAssocID="{4683B796-410F-4D42-9C9D-93CDF96CEEC3}" presName="spacer" presStyleCnt="0"/>
      <dgm:spPr/>
    </dgm:pt>
    <dgm:pt modelId="{A986B77B-8DBA-4A62-B9CD-F49E667FA292}" type="pres">
      <dgm:prSet presAssocID="{36C00787-CB84-4A6B-80C9-ECF6849D0AE0}" presName="parentText" presStyleLbl="node1" presStyleIdx="6" presStyleCnt="18">
        <dgm:presLayoutVars>
          <dgm:chMax val="0"/>
          <dgm:bulletEnabled val="1"/>
        </dgm:presLayoutVars>
      </dgm:prSet>
      <dgm:spPr/>
      <dgm:t>
        <a:bodyPr/>
        <a:lstStyle/>
        <a:p>
          <a:pPr rtl="1"/>
          <a:endParaRPr lang="fa-IR"/>
        </a:p>
      </dgm:t>
    </dgm:pt>
    <dgm:pt modelId="{7C8752B0-C3F2-4864-A65E-C2A674229604}" type="pres">
      <dgm:prSet presAssocID="{2E475B6D-0A6D-4B3C-BB6C-0B5C9BCAB4E6}" presName="spacer" presStyleCnt="0"/>
      <dgm:spPr/>
    </dgm:pt>
    <dgm:pt modelId="{7AEF0CC1-8D64-41F5-A26F-412BF190BFB2}" type="pres">
      <dgm:prSet presAssocID="{FC27DCC8-605D-4235-9737-9EA9A30CF71E}" presName="parentText" presStyleLbl="node1" presStyleIdx="7" presStyleCnt="18">
        <dgm:presLayoutVars>
          <dgm:chMax val="0"/>
          <dgm:bulletEnabled val="1"/>
        </dgm:presLayoutVars>
      </dgm:prSet>
      <dgm:spPr/>
      <dgm:t>
        <a:bodyPr/>
        <a:lstStyle/>
        <a:p>
          <a:pPr rtl="1"/>
          <a:endParaRPr lang="fa-IR"/>
        </a:p>
      </dgm:t>
    </dgm:pt>
    <dgm:pt modelId="{18FCF21E-D8D9-4A64-AE4D-7D99DAD3DE88}" type="pres">
      <dgm:prSet presAssocID="{2911029C-7A75-4759-A3FE-79DF2C583B1D}" presName="spacer" presStyleCnt="0"/>
      <dgm:spPr/>
    </dgm:pt>
    <dgm:pt modelId="{2CC531DE-CFC6-4C19-AB52-5EC7C583964A}" type="pres">
      <dgm:prSet presAssocID="{5647D139-7F35-4837-B774-6F8721195BAF}" presName="parentText" presStyleLbl="node1" presStyleIdx="8" presStyleCnt="18">
        <dgm:presLayoutVars>
          <dgm:chMax val="0"/>
          <dgm:bulletEnabled val="1"/>
        </dgm:presLayoutVars>
      </dgm:prSet>
      <dgm:spPr/>
      <dgm:t>
        <a:bodyPr/>
        <a:lstStyle/>
        <a:p>
          <a:pPr rtl="1"/>
          <a:endParaRPr lang="fa-IR"/>
        </a:p>
      </dgm:t>
    </dgm:pt>
    <dgm:pt modelId="{767E42B7-F4CF-442A-8519-9886829DD5D2}" type="pres">
      <dgm:prSet presAssocID="{0EE3B154-137B-46A4-8198-FDA95EE4C294}" presName="spacer" presStyleCnt="0"/>
      <dgm:spPr/>
    </dgm:pt>
    <dgm:pt modelId="{7AECFE14-8E0F-421E-97F4-DF5C62CD05EF}" type="pres">
      <dgm:prSet presAssocID="{F733E24B-6657-4B5F-AE43-5A4430373B9B}" presName="parentText" presStyleLbl="node1" presStyleIdx="9" presStyleCnt="18">
        <dgm:presLayoutVars>
          <dgm:chMax val="0"/>
          <dgm:bulletEnabled val="1"/>
        </dgm:presLayoutVars>
      </dgm:prSet>
      <dgm:spPr/>
      <dgm:t>
        <a:bodyPr/>
        <a:lstStyle/>
        <a:p>
          <a:pPr rtl="1"/>
          <a:endParaRPr lang="fa-IR"/>
        </a:p>
      </dgm:t>
    </dgm:pt>
    <dgm:pt modelId="{05E6FC9C-ED15-4319-B1E8-A84FE288B06E}" type="pres">
      <dgm:prSet presAssocID="{D0E6240B-640B-4425-B763-16455918F00F}" presName="spacer" presStyleCnt="0"/>
      <dgm:spPr/>
    </dgm:pt>
    <dgm:pt modelId="{180EDD85-4473-439B-A215-A57D944FBC27}" type="pres">
      <dgm:prSet presAssocID="{C4CE52B4-68FA-4ABA-8C1E-A4DFFD89AA32}" presName="parentText" presStyleLbl="node1" presStyleIdx="10" presStyleCnt="18">
        <dgm:presLayoutVars>
          <dgm:chMax val="0"/>
          <dgm:bulletEnabled val="1"/>
        </dgm:presLayoutVars>
      </dgm:prSet>
      <dgm:spPr/>
      <dgm:t>
        <a:bodyPr/>
        <a:lstStyle/>
        <a:p>
          <a:pPr rtl="1"/>
          <a:endParaRPr lang="fa-IR"/>
        </a:p>
      </dgm:t>
    </dgm:pt>
    <dgm:pt modelId="{83C75E65-B195-4DA5-A571-233C75D77315}" type="pres">
      <dgm:prSet presAssocID="{59A4E327-1CB4-495D-A54E-6D618C21ADB3}" presName="spacer" presStyleCnt="0"/>
      <dgm:spPr/>
    </dgm:pt>
    <dgm:pt modelId="{74124753-87F3-4115-9125-95B558B62B0E}" type="pres">
      <dgm:prSet presAssocID="{67028ED2-8B43-46BF-B164-D6474B5AA22A}" presName="parentText" presStyleLbl="node1" presStyleIdx="11" presStyleCnt="18">
        <dgm:presLayoutVars>
          <dgm:chMax val="0"/>
          <dgm:bulletEnabled val="1"/>
        </dgm:presLayoutVars>
      </dgm:prSet>
      <dgm:spPr/>
      <dgm:t>
        <a:bodyPr/>
        <a:lstStyle/>
        <a:p>
          <a:pPr rtl="1"/>
          <a:endParaRPr lang="fa-IR"/>
        </a:p>
      </dgm:t>
    </dgm:pt>
    <dgm:pt modelId="{BFE089C3-65DF-46CA-A4ED-660B8361CA07}" type="pres">
      <dgm:prSet presAssocID="{5A6B0C1B-3A64-4AD9-A01F-58950A590923}" presName="spacer" presStyleCnt="0"/>
      <dgm:spPr/>
    </dgm:pt>
    <dgm:pt modelId="{764CE3CE-DA8F-4BD9-8CFE-343A65797025}" type="pres">
      <dgm:prSet presAssocID="{429182AB-4165-414C-A7DA-3318AE4B5EDB}" presName="parentText" presStyleLbl="node1" presStyleIdx="12" presStyleCnt="18">
        <dgm:presLayoutVars>
          <dgm:chMax val="0"/>
          <dgm:bulletEnabled val="1"/>
        </dgm:presLayoutVars>
      </dgm:prSet>
      <dgm:spPr/>
      <dgm:t>
        <a:bodyPr/>
        <a:lstStyle/>
        <a:p>
          <a:pPr rtl="1"/>
          <a:endParaRPr lang="fa-IR"/>
        </a:p>
      </dgm:t>
    </dgm:pt>
    <dgm:pt modelId="{8FE2AE59-A2CD-4482-A3E7-3FA022F5BF19}" type="pres">
      <dgm:prSet presAssocID="{30BB9E1C-DFB0-443E-9DB3-41904ED0DD23}" presName="spacer" presStyleCnt="0"/>
      <dgm:spPr/>
    </dgm:pt>
    <dgm:pt modelId="{1E0066E5-F278-4CC4-B95C-E18BA784F18D}" type="pres">
      <dgm:prSet presAssocID="{F9E53E9C-3E6A-45FD-8D56-C3B71C72625C}" presName="parentText" presStyleLbl="node1" presStyleIdx="13" presStyleCnt="18">
        <dgm:presLayoutVars>
          <dgm:chMax val="0"/>
          <dgm:bulletEnabled val="1"/>
        </dgm:presLayoutVars>
      </dgm:prSet>
      <dgm:spPr/>
      <dgm:t>
        <a:bodyPr/>
        <a:lstStyle/>
        <a:p>
          <a:pPr rtl="1"/>
          <a:endParaRPr lang="fa-IR"/>
        </a:p>
      </dgm:t>
    </dgm:pt>
    <dgm:pt modelId="{AA771367-140F-46EA-A07D-294E3879FA9C}" type="pres">
      <dgm:prSet presAssocID="{C9F68D28-242B-416E-97F3-B93E9922B85A}" presName="spacer" presStyleCnt="0"/>
      <dgm:spPr/>
    </dgm:pt>
    <dgm:pt modelId="{1BC1723D-0CA7-45E1-9C81-79BC982DF6B9}" type="pres">
      <dgm:prSet presAssocID="{D74ABD66-9969-4C46-A6B7-B8E24CACB1AF}" presName="parentText" presStyleLbl="node1" presStyleIdx="14" presStyleCnt="18">
        <dgm:presLayoutVars>
          <dgm:chMax val="0"/>
          <dgm:bulletEnabled val="1"/>
        </dgm:presLayoutVars>
      </dgm:prSet>
      <dgm:spPr/>
      <dgm:t>
        <a:bodyPr/>
        <a:lstStyle/>
        <a:p>
          <a:pPr rtl="1"/>
          <a:endParaRPr lang="fa-IR"/>
        </a:p>
      </dgm:t>
    </dgm:pt>
    <dgm:pt modelId="{C221E878-0993-411E-9208-7CF343F259B8}" type="pres">
      <dgm:prSet presAssocID="{76ED6C0B-B635-4226-8C8D-E60079853239}" presName="spacer" presStyleCnt="0"/>
      <dgm:spPr/>
    </dgm:pt>
    <dgm:pt modelId="{B86BD6CD-D409-4AE1-810F-ECD5CF1B3F6A}" type="pres">
      <dgm:prSet presAssocID="{7A0E0F5E-A40B-4CE5-83F3-072DFA303080}" presName="parentText" presStyleLbl="node1" presStyleIdx="15" presStyleCnt="18">
        <dgm:presLayoutVars>
          <dgm:chMax val="0"/>
          <dgm:bulletEnabled val="1"/>
        </dgm:presLayoutVars>
      </dgm:prSet>
      <dgm:spPr/>
      <dgm:t>
        <a:bodyPr/>
        <a:lstStyle/>
        <a:p>
          <a:pPr rtl="1"/>
          <a:endParaRPr lang="fa-IR"/>
        </a:p>
      </dgm:t>
    </dgm:pt>
    <dgm:pt modelId="{56C5DCE3-485D-4B82-B04F-6680EEC84BC7}" type="pres">
      <dgm:prSet presAssocID="{D70689AB-606D-4F26-AF03-CBB67A2727AF}" presName="spacer" presStyleCnt="0"/>
      <dgm:spPr/>
    </dgm:pt>
    <dgm:pt modelId="{BA4B7303-3AD2-4F6B-81E6-3A1FAC8D0B6A}" type="pres">
      <dgm:prSet presAssocID="{191C6F92-8ADC-4583-9F56-0D691EFF85C6}" presName="parentText" presStyleLbl="node1" presStyleIdx="16" presStyleCnt="18">
        <dgm:presLayoutVars>
          <dgm:chMax val="0"/>
          <dgm:bulletEnabled val="1"/>
        </dgm:presLayoutVars>
      </dgm:prSet>
      <dgm:spPr/>
      <dgm:t>
        <a:bodyPr/>
        <a:lstStyle/>
        <a:p>
          <a:pPr rtl="1"/>
          <a:endParaRPr lang="fa-IR"/>
        </a:p>
      </dgm:t>
    </dgm:pt>
    <dgm:pt modelId="{12652A87-5D67-4033-BB28-CA17A2FADBD7}" type="pres">
      <dgm:prSet presAssocID="{38AC11B1-043F-46A7-AEC5-E763DA7E8146}" presName="spacer" presStyleCnt="0"/>
      <dgm:spPr/>
    </dgm:pt>
    <dgm:pt modelId="{FB92B6D0-2EF4-4CF2-8653-783D34FC1C6F}" type="pres">
      <dgm:prSet presAssocID="{77190EA3-E415-4BC1-8C52-15D47978186D}" presName="parentText" presStyleLbl="node1" presStyleIdx="17" presStyleCnt="18">
        <dgm:presLayoutVars>
          <dgm:chMax val="0"/>
          <dgm:bulletEnabled val="1"/>
        </dgm:presLayoutVars>
      </dgm:prSet>
      <dgm:spPr/>
      <dgm:t>
        <a:bodyPr/>
        <a:lstStyle/>
        <a:p>
          <a:pPr rtl="1"/>
          <a:endParaRPr lang="fa-IR"/>
        </a:p>
      </dgm:t>
    </dgm:pt>
  </dgm:ptLst>
  <dgm:cxnLst>
    <dgm:cxn modelId="{92C6573F-F12E-49D7-A639-81B255914C07}" srcId="{AB4661EE-58D5-4AF6-8A34-E64872480F96}" destId="{C4CE52B4-68FA-4ABA-8C1E-A4DFFD89AA32}" srcOrd="10" destOrd="0" parTransId="{DBD346ED-49F0-4518-BE10-E9F419F4DF3D}" sibTransId="{59A4E327-1CB4-495D-A54E-6D618C21ADB3}"/>
    <dgm:cxn modelId="{B819751C-0688-425D-B662-103A052D8D7C}" srcId="{AB4661EE-58D5-4AF6-8A34-E64872480F96}" destId="{77190EA3-E415-4BC1-8C52-15D47978186D}" srcOrd="17" destOrd="0" parTransId="{A1A20542-3B07-4C4C-B92A-3617198E112E}" sibTransId="{BAB678ED-D996-416A-ACB8-03560C5026EB}"/>
    <dgm:cxn modelId="{51DD926B-D6AB-40AC-B868-CFD855FD0F78}" type="presOf" srcId="{7A0E0F5E-A40B-4CE5-83F3-072DFA303080}" destId="{B86BD6CD-D409-4AE1-810F-ECD5CF1B3F6A}" srcOrd="0" destOrd="0" presId="urn:microsoft.com/office/officeart/2005/8/layout/vList2"/>
    <dgm:cxn modelId="{449C730E-4DDD-4A8E-9595-A3B95FD909A8}" type="presOf" srcId="{36C00787-CB84-4A6B-80C9-ECF6849D0AE0}" destId="{A986B77B-8DBA-4A62-B9CD-F49E667FA292}" srcOrd="0" destOrd="0" presId="urn:microsoft.com/office/officeart/2005/8/layout/vList2"/>
    <dgm:cxn modelId="{E9A38C74-00C4-4673-A3D2-F2D6F60C1946}" srcId="{AB4661EE-58D5-4AF6-8A34-E64872480F96}" destId="{5647D139-7F35-4837-B774-6F8721195BAF}" srcOrd="8" destOrd="0" parTransId="{5059D6F2-1DB5-4120-AB25-13677DD3288A}" sibTransId="{0EE3B154-137B-46A4-8198-FDA95EE4C294}"/>
    <dgm:cxn modelId="{46CD515D-8A9F-45AE-8C61-AD413AF1BE92}" srcId="{AB4661EE-58D5-4AF6-8A34-E64872480F96}" destId="{C4AE42CF-2B0C-44A2-B072-854A08C49AA9}" srcOrd="3" destOrd="0" parTransId="{49CC3F0D-46FD-419F-BAA4-619A4EB83E09}" sibTransId="{58856BA1-6BB9-49F1-826F-967E1B91DD9D}"/>
    <dgm:cxn modelId="{C3400D4C-6501-410B-97FA-E5D0D101E8C8}" srcId="{AB4661EE-58D5-4AF6-8A34-E64872480F96}" destId="{729A1537-8651-48C0-9DED-709975D899FC}" srcOrd="0" destOrd="0" parTransId="{2ABA364A-8A8E-4388-BF63-B3E22632E8C2}" sibTransId="{92A3BC86-53D0-41D5-8305-B618076A09C1}"/>
    <dgm:cxn modelId="{7C78EEFF-E751-4A02-B7F3-1AE895CA92B3}" type="presOf" srcId="{851C47D6-D662-433A-8D60-CD6652526B84}" destId="{DB2805B7-0ABD-4852-8833-893266C0E4C9}" srcOrd="0" destOrd="0" presId="urn:microsoft.com/office/officeart/2005/8/layout/vList2"/>
    <dgm:cxn modelId="{2148D99F-9805-482E-9692-6F5C5C7F88D0}" srcId="{AB4661EE-58D5-4AF6-8A34-E64872480F96}" destId="{2CD9EA7C-C82D-4EEF-8AB9-1EA32AA9A681}" srcOrd="2" destOrd="0" parTransId="{03043AB4-7C16-4581-A9C1-29E3212DDA39}" sibTransId="{F8DA6CE4-F228-49BF-BAE5-CD4C718D3925}"/>
    <dgm:cxn modelId="{0044CCE7-16BF-486B-BC90-37DA7B277F6E}" srcId="{AB4661EE-58D5-4AF6-8A34-E64872480F96}" destId="{F733E24B-6657-4B5F-AE43-5A4430373B9B}" srcOrd="9" destOrd="0" parTransId="{7F0DDCA7-69D7-4ABE-BFE8-66A01469904F}" sibTransId="{D0E6240B-640B-4425-B763-16455918F00F}"/>
    <dgm:cxn modelId="{99D10635-97BA-4D33-8CD2-34B24E16C041}" srcId="{AB4661EE-58D5-4AF6-8A34-E64872480F96}" destId="{429182AB-4165-414C-A7DA-3318AE4B5EDB}" srcOrd="12" destOrd="0" parTransId="{515BBA5A-03F8-4DDF-AEF6-767CAB472441}" sibTransId="{30BB9E1C-DFB0-443E-9DB3-41904ED0DD23}"/>
    <dgm:cxn modelId="{99F5C499-4CA3-43B7-B6D0-CA186DC7213B}" type="presOf" srcId="{5647D139-7F35-4837-B774-6F8721195BAF}" destId="{2CC531DE-CFC6-4C19-AB52-5EC7C583964A}" srcOrd="0" destOrd="0" presId="urn:microsoft.com/office/officeart/2005/8/layout/vList2"/>
    <dgm:cxn modelId="{41D771C0-F934-4BDF-9C1B-D428A6434E34}" srcId="{AB4661EE-58D5-4AF6-8A34-E64872480F96}" destId="{67028ED2-8B43-46BF-B164-D6474B5AA22A}" srcOrd="11" destOrd="0" parTransId="{AC9AD375-0035-46EF-BCBD-B76FCFC93A15}" sibTransId="{5A6B0C1B-3A64-4AD9-A01F-58950A590923}"/>
    <dgm:cxn modelId="{D7D2C82E-E19F-4C04-97C8-A0663F1ECFDB}" srcId="{AB4661EE-58D5-4AF6-8A34-E64872480F96}" destId="{7A0E0F5E-A40B-4CE5-83F3-072DFA303080}" srcOrd="15" destOrd="0" parTransId="{99C7A4E1-5B72-4CB5-AD39-318F1C377C71}" sibTransId="{D70689AB-606D-4F26-AF03-CBB67A2727AF}"/>
    <dgm:cxn modelId="{6C668DE1-40A7-41F0-A3EC-361166CAB2F5}" srcId="{AB4661EE-58D5-4AF6-8A34-E64872480F96}" destId="{FC27DCC8-605D-4235-9737-9EA9A30CF71E}" srcOrd="7" destOrd="0" parTransId="{29061570-770C-4296-B84A-67E5887ED21E}" sibTransId="{2911029C-7A75-4759-A3FE-79DF2C583B1D}"/>
    <dgm:cxn modelId="{1D9A7BFF-B60C-4BEE-9DF6-1C89F951923B}" type="presOf" srcId="{AB4661EE-58D5-4AF6-8A34-E64872480F96}" destId="{AE1AD0E4-6174-4B10-8A76-4FFD8786D0B5}" srcOrd="0" destOrd="0" presId="urn:microsoft.com/office/officeart/2005/8/layout/vList2"/>
    <dgm:cxn modelId="{FD88850A-48B2-4C00-9A81-CD1AA9CDC934}" type="presOf" srcId="{429182AB-4165-414C-A7DA-3318AE4B5EDB}" destId="{764CE3CE-DA8F-4BD9-8CFE-343A65797025}" srcOrd="0" destOrd="0" presId="urn:microsoft.com/office/officeart/2005/8/layout/vList2"/>
    <dgm:cxn modelId="{08B3BBBE-625E-4B85-AF52-21C06D85479B}" srcId="{AB4661EE-58D5-4AF6-8A34-E64872480F96}" destId="{36C00787-CB84-4A6B-80C9-ECF6849D0AE0}" srcOrd="6" destOrd="0" parTransId="{F1779BC2-D033-4B3D-BA4B-F416E773291C}" sibTransId="{2E475B6D-0A6D-4B3C-BB6C-0B5C9BCAB4E6}"/>
    <dgm:cxn modelId="{7FDCA969-B968-4A6F-A323-133A785F72C2}" type="presOf" srcId="{F9E53E9C-3E6A-45FD-8D56-C3B71C72625C}" destId="{1E0066E5-F278-4CC4-B95C-E18BA784F18D}" srcOrd="0" destOrd="0" presId="urn:microsoft.com/office/officeart/2005/8/layout/vList2"/>
    <dgm:cxn modelId="{6B73CC3B-0613-4A0C-B96A-366F242727C7}" srcId="{AB4661EE-58D5-4AF6-8A34-E64872480F96}" destId="{EB652694-76E8-469A-8FCF-310E3ADE889E}" srcOrd="5" destOrd="0" parTransId="{283B9373-12A3-44E0-811A-5396681C30AD}" sibTransId="{4683B796-410F-4D42-9C9D-93CDF96CEEC3}"/>
    <dgm:cxn modelId="{F149CDA1-E410-4F04-B1B1-C43458C7DD1C}" type="presOf" srcId="{C4AE42CF-2B0C-44A2-B072-854A08C49AA9}" destId="{099EB164-2839-4201-9A6E-8FD8EDF7A0A7}" srcOrd="0" destOrd="0" presId="urn:microsoft.com/office/officeart/2005/8/layout/vList2"/>
    <dgm:cxn modelId="{F0D5FA19-8EFB-43ED-B367-7A52D70CC12D}" type="presOf" srcId="{C4CE52B4-68FA-4ABA-8C1E-A4DFFD89AA32}" destId="{180EDD85-4473-439B-A215-A57D944FBC27}" srcOrd="0" destOrd="0" presId="urn:microsoft.com/office/officeart/2005/8/layout/vList2"/>
    <dgm:cxn modelId="{99CCD19F-AE3B-4F23-89C6-A6E73D693915}" srcId="{AB4661EE-58D5-4AF6-8A34-E64872480F96}" destId="{90DA51B1-294D-4AB4-9880-6A0FC14C52DC}" srcOrd="1" destOrd="0" parTransId="{51531684-FDE9-4CD2-BFFD-ACADE0FC7BE6}" sibTransId="{30AC3447-5324-4F5A-B8DA-0C4E72AB940A}"/>
    <dgm:cxn modelId="{07CBD81C-A53E-4475-952E-C081692BE8E2}" srcId="{AB4661EE-58D5-4AF6-8A34-E64872480F96}" destId="{191C6F92-8ADC-4583-9F56-0D691EFF85C6}" srcOrd="16" destOrd="0" parTransId="{1B513FA6-D946-455A-A249-A4F3E853F622}" sibTransId="{38AC11B1-043F-46A7-AEC5-E763DA7E8146}"/>
    <dgm:cxn modelId="{DFC24252-082C-457D-A19B-D112003EA8BD}" type="presOf" srcId="{90DA51B1-294D-4AB4-9880-6A0FC14C52DC}" destId="{D3C2A6F1-FB29-4E32-AC4F-3A77623A414F}" srcOrd="0" destOrd="0" presId="urn:microsoft.com/office/officeart/2005/8/layout/vList2"/>
    <dgm:cxn modelId="{3439CC3B-44BF-4104-93B5-CCE8F2B58BE1}" type="presOf" srcId="{F733E24B-6657-4B5F-AE43-5A4430373B9B}" destId="{7AECFE14-8E0F-421E-97F4-DF5C62CD05EF}" srcOrd="0" destOrd="0" presId="urn:microsoft.com/office/officeart/2005/8/layout/vList2"/>
    <dgm:cxn modelId="{EB31E529-D6A8-4A95-9FA2-AADE6499AB46}" type="presOf" srcId="{191C6F92-8ADC-4583-9F56-0D691EFF85C6}" destId="{BA4B7303-3AD2-4F6B-81E6-3A1FAC8D0B6A}" srcOrd="0" destOrd="0" presId="urn:microsoft.com/office/officeart/2005/8/layout/vList2"/>
    <dgm:cxn modelId="{126C5A3C-756F-41E4-A970-6B9158E8A59D}" type="presOf" srcId="{EB652694-76E8-469A-8FCF-310E3ADE889E}" destId="{73DFAA54-EBE4-4A73-918B-A1F9D957F194}" srcOrd="0" destOrd="0" presId="urn:microsoft.com/office/officeart/2005/8/layout/vList2"/>
    <dgm:cxn modelId="{8719DBE8-A2DD-4E81-A1B6-A7796221132D}" type="presOf" srcId="{77190EA3-E415-4BC1-8C52-15D47978186D}" destId="{FB92B6D0-2EF4-4CF2-8653-783D34FC1C6F}" srcOrd="0" destOrd="0" presId="urn:microsoft.com/office/officeart/2005/8/layout/vList2"/>
    <dgm:cxn modelId="{11C050E5-E670-43CC-ACF2-D82BEF13D353}" type="presOf" srcId="{729A1537-8651-48C0-9DED-709975D899FC}" destId="{EAD3DAF1-A6E7-47DB-84D1-63325F5309FD}" srcOrd="0" destOrd="0" presId="urn:microsoft.com/office/officeart/2005/8/layout/vList2"/>
    <dgm:cxn modelId="{05E72ADD-7FBA-441E-807D-AA86FF16C99C}" type="presOf" srcId="{67028ED2-8B43-46BF-B164-D6474B5AA22A}" destId="{74124753-87F3-4115-9125-95B558B62B0E}" srcOrd="0" destOrd="0" presId="urn:microsoft.com/office/officeart/2005/8/layout/vList2"/>
    <dgm:cxn modelId="{130B7983-2F7C-46E0-AA15-684F10EB4BD3}" srcId="{AB4661EE-58D5-4AF6-8A34-E64872480F96}" destId="{F9E53E9C-3E6A-45FD-8D56-C3B71C72625C}" srcOrd="13" destOrd="0" parTransId="{1A6709C9-B30A-48C6-B776-F47F346614D7}" sibTransId="{C9F68D28-242B-416E-97F3-B93E9922B85A}"/>
    <dgm:cxn modelId="{6A6AF89B-5CB2-4F24-92C6-F3C96B0885E2}" srcId="{AB4661EE-58D5-4AF6-8A34-E64872480F96}" destId="{851C47D6-D662-433A-8D60-CD6652526B84}" srcOrd="4" destOrd="0" parTransId="{29ACFFF7-02F2-4D2C-BFE9-DE6476783780}" sibTransId="{2BC5E153-E505-4D57-8DB8-713AAEB05C56}"/>
    <dgm:cxn modelId="{CCFE05AD-3F91-4289-B52F-D49476B97953}" srcId="{AB4661EE-58D5-4AF6-8A34-E64872480F96}" destId="{D74ABD66-9969-4C46-A6B7-B8E24CACB1AF}" srcOrd="14" destOrd="0" parTransId="{C12C33E3-E875-4376-91BD-21D164F0215E}" sibTransId="{76ED6C0B-B635-4226-8C8D-E60079853239}"/>
    <dgm:cxn modelId="{4AE3E51E-A6B1-4818-B14E-72B5758E72B3}" type="presOf" srcId="{D74ABD66-9969-4C46-A6B7-B8E24CACB1AF}" destId="{1BC1723D-0CA7-45E1-9C81-79BC982DF6B9}" srcOrd="0" destOrd="0" presId="urn:microsoft.com/office/officeart/2005/8/layout/vList2"/>
    <dgm:cxn modelId="{56601AB9-10B0-4E97-81E7-453F2F6D0F57}" type="presOf" srcId="{FC27DCC8-605D-4235-9737-9EA9A30CF71E}" destId="{7AEF0CC1-8D64-41F5-A26F-412BF190BFB2}" srcOrd="0" destOrd="0" presId="urn:microsoft.com/office/officeart/2005/8/layout/vList2"/>
    <dgm:cxn modelId="{12BDDB50-5EAA-493E-8D91-6014CA797CF4}" type="presOf" srcId="{2CD9EA7C-C82D-4EEF-8AB9-1EA32AA9A681}" destId="{E2243B14-78CC-40E6-AD78-1963B9A1A235}" srcOrd="0" destOrd="0" presId="urn:microsoft.com/office/officeart/2005/8/layout/vList2"/>
    <dgm:cxn modelId="{F56709EF-7E6E-41CC-988C-AC0E6F83710A}" type="presParOf" srcId="{AE1AD0E4-6174-4B10-8A76-4FFD8786D0B5}" destId="{EAD3DAF1-A6E7-47DB-84D1-63325F5309FD}" srcOrd="0" destOrd="0" presId="urn:microsoft.com/office/officeart/2005/8/layout/vList2"/>
    <dgm:cxn modelId="{09AF026F-A1B1-4790-BA42-3222575276AD}" type="presParOf" srcId="{AE1AD0E4-6174-4B10-8A76-4FFD8786D0B5}" destId="{D1BE55A4-0B7A-47A9-BC2D-8E1AE1E770EF}" srcOrd="1" destOrd="0" presId="urn:microsoft.com/office/officeart/2005/8/layout/vList2"/>
    <dgm:cxn modelId="{03F82604-36F2-44A2-AA65-1833ADDA3DEA}" type="presParOf" srcId="{AE1AD0E4-6174-4B10-8A76-4FFD8786D0B5}" destId="{D3C2A6F1-FB29-4E32-AC4F-3A77623A414F}" srcOrd="2" destOrd="0" presId="urn:microsoft.com/office/officeart/2005/8/layout/vList2"/>
    <dgm:cxn modelId="{61404882-6A2F-47B4-9CFE-80BC413183F5}" type="presParOf" srcId="{AE1AD0E4-6174-4B10-8A76-4FFD8786D0B5}" destId="{806B4F6B-D1BF-4D49-BB4D-FAE0354C3069}" srcOrd="3" destOrd="0" presId="urn:microsoft.com/office/officeart/2005/8/layout/vList2"/>
    <dgm:cxn modelId="{BDDDE723-1956-411A-BD10-27F71F16CDF8}" type="presParOf" srcId="{AE1AD0E4-6174-4B10-8A76-4FFD8786D0B5}" destId="{E2243B14-78CC-40E6-AD78-1963B9A1A235}" srcOrd="4" destOrd="0" presId="urn:microsoft.com/office/officeart/2005/8/layout/vList2"/>
    <dgm:cxn modelId="{0364DCFB-7FCB-483E-A241-EB4DF8B42A6B}" type="presParOf" srcId="{AE1AD0E4-6174-4B10-8A76-4FFD8786D0B5}" destId="{12B834A0-9C58-4C3A-AE23-82215DD14371}" srcOrd="5" destOrd="0" presId="urn:microsoft.com/office/officeart/2005/8/layout/vList2"/>
    <dgm:cxn modelId="{495E9C80-2B31-4EF9-9BE9-57FE504503CD}" type="presParOf" srcId="{AE1AD0E4-6174-4B10-8A76-4FFD8786D0B5}" destId="{099EB164-2839-4201-9A6E-8FD8EDF7A0A7}" srcOrd="6" destOrd="0" presId="urn:microsoft.com/office/officeart/2005/8/layout/vList2"/>
    <dgm:cxn modelId="{B1B89431-B0CC-4DBA-9E04-BDB979279EF4}" type="presParOf" srcId="{AE1AD0E4-6174-4B10-8A76-4FFD8786D0B5}" destId="{70195E21-945B-4A2C-8863-08C32C685E07}" srcOrd="7" destOrd="0" presId="urn:microsoft.com/office/officeart/2005/8/layout/vList2"/>
    <dgm:cxn modelId="{74F405CE-5475-46DC-AC11-C856D97F282C}" type="presParOf" srcId="{AE1AD0E4-6174-4B10-8A76-4FFD8786D0B5}" destId="{DB2805B7-0ABD-4852-8833-893266C0E4C9}" srcOrd="8" destOrd="0" presId="urn:microsoft.com/office/officeart/2005/8/layout/vList2"/>
    <dgm:cxn modelId="{24914473-1AB9-4D53-86D5-A18F226B8CEA}" type="presParOf" srcId="{AE1AD0E4-6174-4B10-8A76-4FFD8786D0B5}" destId="{3F535878-8205-440E-B448-DA2B310707D4}" srcOrd="9" destOrd="0" presId="urn:microsoft.com/office/officeart/2005/8/layout/vList2"/>
    <dgm:cxn modelId="{C256C59D-6357-4D19-8EDC-9381672B297C}" type="presParOf" srcId="{AE1AD0E4-6174-4B10-8A76-4FFD8786D0B5}" destId="{73DFAA54-EBE4-4A73-918B-A1F9D957F194}" srcOrd="10" destOrd="0" presId="urn:microsoft.com/office/officeart/2005/8/layout/vList2"/>
    <dgm:cxn modelId="{018B6646-214C-4593-9506-49713150B1F0}" type="presParOf" srcId="{AE1AD0E4-6174-4B10-8A76-4FFD8786D0B5}" destId="{472F32DB-CD1D-4E48-A30E-C4E06C6159CC}" srcOrd="11" destOrd="0" presId="urn:microsoft.com/office/officeart/2005/8/layout/vList2"/>
    <dgm:cxn modelId="{F774B4C8-CD11-48BE-8149-E2CF7D7FCE37}" type="presParOf" srcId="{AE1AD0E4-6174-4B10-8A76-4FFD8786D0B5}" destId="{A986B77B-8DBA-4A62-B9CD-F49E667FA292}" srcOrd="12" destOrd="0" presId="urn:microsoft.com/office/officeart/2005/8/layout/vList2"/>
    <dgm:cxn modelId="{49122E03-E6CF-42DE-86BD-D5D6A039969D}" type="presParOf" srcId="{AE1AD0E4-6174-4B10-8A76-4FFD8786D0B5}" destId="{7C8752B0-C3F2-4864-A65E-C2A674229604}" srcOrd="13" destOrd="0" presId="urn:microsoft.com/office/officeart/2005/8/layout/vList2"/>
    <dgm:cxn modelId="{1461ACE7-77DF-406F-8313-DD6FC7799712}" type="presParOf" srcId="{AE1AD0E4-6174-4B10-8A76-4FFD8786D0B5}" destId="{7AEF0CC1-8D64-41F5-A26F-412BF190BFB2}" srcOrd="14" destOrd="0" presId="urn:microsoft.com/office/officeart/2005/8/layout/vList2"/>
    <dgm:cxn modelId="{D8019EA8-107D-4492-BC6B-F8974FDEBB3E}" type="presParOf" srcId="{AE1AD0E4-6174-4B10-8A76-4FFD8786D0B5}" destId="{18FCF21E-D8D9-4A64-AE4D-7D99DAD3DE88}" srcOrd="15" destOrd="0" presId="urn:microsoft.com/office/officeart/2005/8/layout/vList2"/>
    <dgm:cxn modelId="{074E79C7-821F-42BC-9D0C-69A231F93F59}" type="presParOf" srcId="{AE1AD0E4-6174-4B10-8A76-4FFD8786D0B5}" destId="{2CC531DE-CFC6-4C19-AB52-5EC7C583964A}" srcOrd="16" destOrd="0" presId="urn:microsoft.com/office/officeart/2005/8/layout/vList2"/>
    <dgm:cxn modelId="{8EF6F027-78BA-407A-A714-5E9B290C13B1}" type="presParOf" srcId="{AE1AD0E4-6174-4B10-8A76-4FFD8786D0B5}" destId="{767E42B7-F4CF-442A-8519-9886829DD5D2}" srcOrd="17" destOrd="0" presId="urn:microsoft.com/office/officeart/2005/8/layout/vList2"/>
    <dgm:cxn modelId="{D63BF1EA-CC1B-4FD0-89A0-D54C8503EC88}" type="presParOf" srcId="{AE1AD0E4-6174-4B10-8A76-4FFD8786D0B5}" destId="{7AECFE14-8E0F-421E-97F4-DF5C62CD05EF}" srcOrd="18" destOrd="0" presId="urn:microsoft.com/office/officeart/2005/8/layout/vList2"/>
    <dgm:cxn modelId="{E0594A67-CEA9-4BDF-B0C4-3BF666D003EE}" type="presParOf" srcId="{AE1AD0E4-6174-4B10-8A76-4FFD8786D0B5}" destId="{05E6FC9C-ED15-4319-B1E8-A84FE288B06E}" srcOrd="19" destOrd="0" presId="urn:microsoft.com/office/officeart/2005/8/layout/vList2"/>
    <dgm:cxn modelId="{82C11360-4BBE-42BB-8E00-A84947B5B212}" type="presParOf" srcId="{AE1AD0E4-6174-4B10-8A76-4FFD8786D0B5}" destId="{180EDD85-4473-439B-A215-A57D944FBC27}" srcOrd="20" destOrd="0" presId="urn:microsoft.com/office/officeart/2005/8/layout/vList2"/>
    <dgm:cxn modelId="{01DC99FC-7C1B-4E5E-A89B-B3AB29E75BE8}" type="presParOf" srcId="{AE1AD0E4-6174-4B10-8A76-4FFD8786D0B5}" destId="{83C75E65-B195-4DA5-A571-233C75D77315}" srcOrd="21" destOrd="0" presId="urn:microsoft.com/office/officeart/2005/8/layout/vList2"/>
    <dgm:cxn modelId="{CBF4BFA3-DC62-4150-8F6C-BF5A5873F37B}" type="presParOf" srcId="{AE1AD0E4-6174-4B10-8A76-4FFD8786D0B5}" destId="{74124753-87F3-4115-9125-95B558B62B0E}" srcOrd="22" destOrd="0" presId="urn:microsoft.com/office/officeart/2005/8/layout/vList2"/>
    <dgm:cxn modelId="{FB660B61-1E56-41F9-BC13-381027C4FE7E}" type="presParOf" srcId="{AE1AD0E4-6174-4B10-8A76-4FFD8786D0B5}" destId="{BFE089C3-65DF-46CA-A4ED-660B8361CA07}" srcOrd="23" destOrd="0" presId="urn:microsoft.com/office/officeart/2005/8/layout/vList2"/>
    <dgm:cxn modelId="{BDE27E5D-E22C-4D94-B934-F353A495F083}" type="presParOf" srcId="{AE1AD0E4-6174-4B10-8A76-4FFD8786D0B5}" destId="{764CE3CE-DA8F-4BD9-8CFE-343A65797025}" srcOrd="24" destOrd="0" presId="urn:microsoft.com/office/officeart/2005/8/layout/vList2"/>
    <dgm:cxn modelId="{95D25051-E45A-43D4-ADE3-CAB76260526A}" type="presParOf" srcId="{AE1AD0E4-6174-4B10-8A76-4FFD8786D0B5}" destId="{8FE2AE59-A2CD-4482-A3E7-3FA022F5BF19}" srcOrd="25" destOrd="0" presId="urn:microsoft.com/office/officeart/2005/8/layout/vList2"/>
    <dgm:cxn modelId="{5048F4C7-B38B-45C6-ABC5-035C750A7DBE}" type="presParOf" srcId="{AE1AD0E4-6174-4B10-8A76-4FFD8786D0B5}" destId="{1E0066E5-F278-4CC4-B95C-E18BA784F18D}" srcOrd="26" destOrd="0" presId="urn:microsoft.com/office/officeart/2005/8/layout/vList2"/>
    <dgm:cxn modelId="{F8E0603A-79F7-4032-AB8D-122BF5358715}" type="presParOf" srcId="{AE1AD0E4-6174-4B10-8A76-4FFD8786D0B5}" destId="{AA771367-140F-46EA-A07D-294E3879FA9C}" srcOrd="27" destOrd="0" presId="urn:microsoft.com/office/officeart/2005/8/layout/vList2"/>
    <dgm:cxn modelId="{2B55C8D9-EFEA-491F-AEE7-6CCFFD3D782F}" type="presParOf" srcId="{AE1AD0E4-6174-4B10-8A76-4FFD8786D0B5}" destId="{1BC1723D-0CA7-45E1-9C81-79BC982DF6B9}" srcOrd="28" destOrd="0" presId="urn:microsoft.com/office/officeart/2005/8/layout/vList2"/>
    <dgm:cxn modelId="{1050F656-BB62-497F-9903-EF1F53BDB917}" type="presParOf" srcId="{AE1AD0E4-6174-4B10-8A76-4FFD8786D0B5}" destId="{C221E878-0993-411E-9208-7CF343F259B8}" srcOrd="29" destOrd="0" presId="urn:microsoft.com/office/officeart/2005/8/layout/vList2"/>
    <dgm:cxn modelId="{7336207C-94E0-40E8-9FB6-65EADE2AD3D9}" type="presParOf" srcId="{AE1AD0E4-6174-4B10-8A76-4FFD8786D0B5}" destId="{B86BD6CD-D409-4AE1-810F-ECD5CF1B3F6A}" srcOrd="30" destOrd="0" presId="urn:microsoft.com/office/officeart/2005/8/layout/vList2"/>
    <dgm:cxn modelId="{1EC86667-6E98-4BEA-9AD8-9E0F105333DB}" type="presParOf" srcId="{AE1AD0E4-6174-4B10-8A76-4FFD8786D0B5}" destId="{56C5DCE3-485D-4B82-B04F-6680EEC84BC7}" srcOrd="31" destOrd="0" presId="urn:microsoft.com/office/officeart/2005/8/layout/vList2"/>
    <dgm:cxn modelId="{38453C38-086B-4326-8997-9A8A86BE0995}" type="presParOf" srcId="{AE1AD0E4-6174-4B10-8A76-4FFD8786D0B5}" destId="{BA4B7303-3AD2-4F6B-81E6-3A1FAC8D0B6A}" srcOrd="32" destOrd="0" presId="urn:microsoft.com/office/officeart/2005/8/layout/vList2"/>
    <dgm:cxn modelId="{FF00C2E6-2909-4D4A-8834-70350A9425CC}" type="presParOf" srcId="{AE1AD0E4-6174-4B10-8A76-4FFD8786D0B5}" destId="{12652A87-5D67-4033-BB28-CA17A2FADBD7}" srcOrd="33" destOrd="0" presId="urn:microsoft.com/office/officeart/2005/8/layout/vList2"/>
    <dgm:cxn modelId="{44A545AE-05AA-4D1A-98ED-5379E0FD8184}" type="presParOf" srcId="{AE1AD0E4-6174-4B10-8A76-4FFD8786D0B5}" destId="{FB92B6D0-2EF4-4CF2-8653-783D34FC1C6F}" srcOrd="3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DFEA793-4980-456C-BD3F-6A3AA89227E8}" type="doc">
      <dgm:prSet loTypeId="urn:microsoft.com/office/officeart/2005/8/layout/list1" loCatId="list" qsTypeId="urn:microsoft.com/office/officeart/2005/8/quickstyle/3d5" qsCatId="3D" csTypeId="urn:microsoft.com/office/officeart/2005/8/colors/colorful1#2" csCatId="colorful" phldr="1"/>
      <dgm:spPr/>
      <dgm:t>
        <a:bodyPr/>
        <a:lstStyle/>
        <a:p>
          <a:pPr rtl="1"/>
          <a:endParaRPr lang="fa-IR"/>
        </a:p>
      </dgm:t>
    </dgm:pt>
    <dgm:pt modelId="{84A171AD-8405-4BC0-9FD8-62B315E1EBB4}">
      <dgm:prSet custT="1"/>
      <dgm:spPr/>
      <dgm:t>
        <a:bodyPr/>
        <a:lstStyle/>
        <a:p>
          <a:pPr algn="r" rtl="1"/>
          <a:r>
            <a:rPr lang="fa-IR" sz="1200" b="1" i="0" baseline="0" dirty="0" smtClean="0"/>
            <a:t>1- آراستگي          خانم ها در حد نرمال        آرايش = اضافه كردن 			             آقا ، ريش ، يقه               پيرايش = كم كردن </a:t>
          </a:r>
          <a:endParaRPr lang="en-US" sz="1200" b="0" i="0" baseline="0" dirty="0"/>
        </a:p>
      </dgm:t>
    </dgm:pt>
    <dgm:pt modelId="{F7C95192-AF3C-4D46-BE28-2FA29182117F}" type="parTrans" cxnId="{143F8DAE-D510-45C8-8CD3-A536986ACF2D}">
      <dgm:prSet/>
      <dgm:spPr/>
      <dgm:t>
        <a:bodyPr/>
        <a:lstStyle/>
        <a:p>
          <a:pPr rtl="1"/>
          <a:endParaRPr lang="fa-IR"/>
        </a:p>
      </dgm:t>
    </dgm:pt>
    <dgm:pt modelId="{0382EF56-7394-435D-81CC-7AED19BB2EC7}" type="sibTrans" cxnId="{143F8DAE-D510-45C8-8CD3-A536986ACF2D}">
      <dgm:prSet/>
      <dgm:spPr/>
      <dgm:t>
        <a:bodyPr/>
        <a:lstStyle/>
        <a:p>
          <a:pPr rtl="1"/>
          <a:endParaRPr lang="fa-IR"/>
        </a:p>
      </dgm:t>
    </dgm:pt>
    <dgm:pt modelId="{4C3A0069-E678-4C0B-91BB-98BB48D658D1}">
      <dgm:prSet custT="1"/>
      <dgm:spPr/>
      <dgm:t>
        <a:bodyPr/>
        <a:lstStyle/>
        <a:p>
          <a:pPr algn="r" rtl="1"/>
          <a:r>
            <a:rPr lang="fa-IR" sz="1200" b="1" i="0" baseline="0" dirty="0" smtClean="0"/>
            <a:t>2- سلامت جسماني و قدرت بدني = از لحاظ چاقي ، لاغري و ...</a:t>
          </a:r>
          <a:endParaRPr lang="en-US" sz="1200" b="0" i="0" baseline="0" dirty="0"/>
        </a:p>
      </dgm:t>
    </dgm:pt>
    <dgm:pt modelId="{3DB237B4-178B-4711-8906-55E72C954E85}" type="parTrans" cxnId="{965A34AC-46CE-4258-A833-83B8F52F9023}">
      <dgm:prSet/>
      <dgm:spPr/>
      <dgm:t>
        <a:bodyPr/>
        <a:lstStyle/>
        <a:p>
          <a:pPr rtl="1"/>
          <a:endParaRPr lang="fa-IR"/>
        </a:p>
      </dgm:t>
    </dgm:pt>
    <dgm:pt modelId="{83696E87-2B76-44A1-B815-B549BC8FC806}" type="sibTrans" cxnId="{965A34AC-46CE-4258-A833-83B8F52F9023}">
      <dgm:prSet/>
      <dgm:spPr/>
      <dgm:t>
        <a:bodyPr/>
        <a:lstStyle/>
        <a:p>
          <a:pPr rtl="1"/>
          <a:endParaRPr lang="fa-IR"/>
        </a:p>
      </dgm:t>
    </dgm:pt>
    <dgm:pt modelId="{8B45502C-FC1C-4946-A82F-5353FE86B41B}">
      <dgm:prSet custT="1"/>
      <dgm:spPr/>
      <dgm:t>
        <a:bodyPr/>
        <a:lstStyle/>
        <a:p>
          <a:pPr algn="r" rtl="1"/>
          <a:r>
            <a:rPr lang="fa-IR" sz="1200" b="1" i="0" baseline="0" dirty="0" smtClean="0"/>
            <a:t>3- بهداشت فردي ، ( ناخن و ... )</a:t>
          </a:r>
          <a:endParaRPr lang="en-US" sz="1200" b="0" i="0" baseline="0" dirty="0"/>
        </a:p>
      </dgm:t>
    </dgm:pt>
    <dgm:pt modelId="{4B2D1A7A-E655-4784-B3F0-3E997389072E}" type="parTrans" cxnId="{659E323E-7BE1-4053-B6F2-1E592F8FF931}">
      <dgm:prSet/>
      <dgm:spPr/>
      <dgm:t>
        <a:bodyPr/>
        <a:lstStyle/>
        <a:p>
          <a:pPr rtl="1"/>
          <a:endParaRPr lang="fa-IR"/>
        </a:p>
      </dgm:t>
    </dgm:pt>
    <dgm:pt modelId="{5783CF8A-4D5E-4325-B197-D7C469B32182}" type="sibTrans" cxnId="{659E323E-7BE1-4053-B6F2-1E592F8FF931}">
      <dgm:prSet/>
      <dgm:spPr/>
      <dgm:t>
        <a:bodyPr/>
        <a:lstStyle/>
        <a:p>
          <a:pPr rtl="1"/>
          <a:endParaRPr lang="fa-IR"/>
        </a:p>
      </dgm:t>
    </dgm:pt>
    <dgm:pt modelId="{6A7C1DD5-2AB2-4A5F-9276-E6F4FC6A19B8}">
      <dgm:prSet custT="1"/>
      <dgm:spPr/>
      <dgm:t>
        <a:bodyPr/>
        <a:lstStyle/>
        <a:p>
          <a:pPr algn="r" rtl="1"/>
          <a:r>
            <a:rPr lang="fa-IR" sz="1200" b="1" i="0" baseline="0" dirty="0" smtClean="0"/>
            <a:t>4- كارايي و قدرت تصميم گيري </a:t>
          </a:r>
          <a:endParaRPr lang="en-US" sz="1200" b="0" i="0" baseline="0" dirty="0"/>
        </a:p>
      </dgm:t>
    </dgm:pt>
    <dgm:pt modelId="{E3D8AD2E-9448-4ABE-92B6-12120EECDDB9}" type="parTrans" cxnId="{669267FD-EA58-491A-8252-25CE104165F5}">
      <dgm:prSet/>
      <dgm:spPr/>
      <dgm:t>
        <a:bodyPr/>
        <a:lstStyle/>
        <a:p>
          <a:pPr rtl="1"/>
          <a:endParaRPr lang="fa-IR"/>
        </a:p>
      </dgm:t>
    </dgm:pt>
    <dgm:pt modelId="{F7D4835A-9A7F-4ADD-9937-F792C0698C89}" type="sibTrans" cxnId="{669267FD-EA58-491A-8252-25CE104165F5}">
      <dgm:prSet/>
      <dgm:spPr/>
      <dgm:t>
        <a:bodyPr/>
        <a:lstStyle/>
        <a:p>
          <a:pPr rtl="1"/>
          <a:endParaRPr lang="fa-IR"/>
        </a:p>
      </dgm:t>
    </dgm:pt>
    <dgm:pt modelId="{94C00ED6-FF66-42EE-A802-4EC0C0BA86E5}">
      <dgm:prSet custT="1"/>
      <dgm:spPr/>
      <dgm:t>
        <a:bodyPr/>
        <a:lstStyle/>
        <a:p>
          <a:pPr algn="r" rtl="1"/>
          <a:r>
            <a:rPr lang="fa-IR" sz="1200" b="1" i="0" baseline="0" dirty="0" smtClean="0"/>
            <a:t>5- حلال مشكلات و جوابگوي به ميهمان </a:t>
          </a:r>
          <a:endParaRPr lang="en-US" sz="1200" b="0" i="0" baseline="0" dirty="0"/>
        </a:p>
      </dgm:t>
    </dgm:pt>
    <dgm:pt modelId="{0A7BA5C9-DDAA-4E32-9952-8C629705A9D1}" type="parTrans" cxnId="{41D69688-5FBA-4BC8-8C69-8951024ECDD8}">
      <dgm:prSet/>
      <dgm:spPr/>
      <dgm:t>
        <a:bodyPr/>
        <a:lstStyle/>
        <a:p>
          <a:pPr rtl="1"/>
          <a:endParaRPr lang="fa-IR"/>
        </a:p>
      </dgm:t>
    </dgm:pt>
    <dgm:pt modelId="{65D9BBF4-062B-469A-BEE9-46BFB0FAA7ED}" type="sibTrans" cxnId="{41D69688-5FBA-4BC8-8C69-8951024ECDD8}">
      <dgm:prSet/>
      <dgm:spPr/>
      <dgm:t>
        <a:bodyPr/>
        <a:lstStyle/>
        <a:p>
          <a:pPr rtl="1"/>
          <a:endParaRPr lang="fa-IR"/>
        </a:p>
      </dgm:t>
    </dgm:pt>
    <dgm:pt modelId="{996B55B8-D152-4318-B217-4C487BFF8418}">
      <dgm:prSet custT="1"/>
      <dgm:spPr/>
      <dgm:t>
        <a:bodyPr/>
        <a:lstStyle/>
        <a:p>
          <a:pPr algn="r" rtl="1"/>
          <a:r>
            <a:rPr lang="fa-IR" sz="1200" b="1" i="0" baseline="0" dirty="0" smtClean="0"/>
            <a:t>6- توانايي در ساختن تصويري خوب از محل كار </a:t>
          </a:r>
          <a:endParaRPr lang="en-US" sz="1200" b="0" i="0" baseline="0" dirty="0"/>
        </a:p>
      </dgm:t>
    </dgm:pt>
    <dgm:pt modelId="{DA34C869-B26F-4434-AC5B-0C83CFF6339D}" type="parTrans" cxnId="{32E4344D-C6EA-4161-98A4-77785E6FD272}">
      <dgm:prSet/>
      <dgm:spPr/>
      <dgm:t>
        <a:bodyPr/>
        <a:lstStyle/>
        <a:p>
          <a:pPr rtl="1"/>
          <a:endParaRPr lang="fa-IR"/>
        </a:p>
      </dgm:t>
    </dgm:pt>
    <dgm:pt modelId="{92A07322-BBC1-41BF-B3CC-0EAD0C5F16EA}" type="sibTrans" cxnId="{32E4344D-C6EA-4161-98A4-77785E6FD272}">
      <dgm:prSet/>
      <dgm:spPr/>
      <dgm:t>
        <a:bodyPr/>
        <a:lstStyle/>
        <a:p>
          <a:pPr rtl="1"/>
          <a:endParaRPr lang="fa-IR"/>
        </a:p>
      </dgm:t>
    </dgm:pt>
    <dgm:pt modelId="{BEFD6FE1-4406-4D0B-85A5-76DBB087ED34}">
      <dgm:prSet custT="1"/>
      <dgm:spPr/>
      <dgm:t>
        <a:bodyPr/>
        <a:lstStyle/>
        <a:p>
          <a:pPr algn="r" rtl="1"/>
          <a:r>
            <a:rPr lang="fa-IR" sz="1200" b="1" i="0" baseline="0" dirty="0" smtClean="0"/>
            <a:t>7- احساس مسئوليت كردن و مسئوليت پذيري</a:t>
          </a:r>
          <a:endParaRPr lang="en-US" sz="1200" b="0" i="0" baseline="0" dirty="0"/>
        </a:p>
      </dgm:t>
    </dgm:pt>
    <dgm:pt modelId="{CA12EBB5-BE83-4906-B5AA-C6681DFDED1A}" type="parTrans" cxnId="{194CFAC9-E7FF-4BF6-8F2F-C2ADFB2AD749}">
      <dgm:prSet/>
      <dgm:spPr/>
      <dgm:t>
        <a:bodyPr/>
        <a:lstStyle/>
        <a:p>
          <a:pPr rtl="1"/>
          <a:endParaRPr lang="fa-IR"/>
        </a:p>
      </dgm:t>
    </dgm:pt>
    <dgm:pt modelId="{69C4DF69-D8A9-4CD2-9838-376723F04DF9}" type="sibTrans" cxnId="{194CFAC9-E7FF-4BF6-8F2F-C2ADFB2AD749}">
      <dgm:prSet/>
      <dgm:spPr/>
      <dgm:t>
        <a:bodyPr/>
        <a:lstStyle/>
        <a:p>
          <a:pPr rtl="1"/>
          <a:endParaRPr lang="fa-IR"/>
        </a:p>
      </dgm:t>
    </dgm:pt>
    <dgm:pt modelId="{28D1EF4E-3B81-4929-B3E1-B001EA72C0DE}" type="pres">
      <dgm:prSet presAssocID="{5DFEA793-4980-456C-BD3F-6A3AA89227E8}" presName="linear" presStyleCnt="0">
        <dgm:presLayoutVars>
          <dgm:dir/>
          <dgm:animLvl val="lvl"/>
          <dgm:resizeHandles val="exact"/>
        </dgm:presLayoutVars>
      </dgm:prSet>
      <dgm:spPr/>
      <dgm:t>
        <a:bodyPr/>
        <a:lstStyle/>
        <a:p>
          <a:pPr rtl="1"/>
          <a:endParaRPr lang="fa-IR"/>
        </a:p>
      </dgm:t>
    </dgm:pt>
    <dgm:pt modelId="{31FD6B2A-D86E-4791-ABEB-2841B6D2BFD5}" type="pres">
      <dgm:prSet presAssocID="{84A171AD-8405-4BC0-9FD8-62B315E1EBB4}" presName="parentLin" presStyleCnt="0"/>
      <dgm:spPr/>
    </dgm:pt>
    <dgm:pt modelId="{3DAC03E4-4357-4766-96C0-A770EE1ED836}" type="pres">
      <dgm:prSet presAssocID="{84A171AD-8405-4BC0-9FD8-62B315E1EBB4}" presName="parentLeftMargin" presStyleLbl="node1" presStyleIdx="0" presStyleCnt="7"/>
      <dgm:spPr/>
      <dgm:t>
        <a:bodyPr/>
        <a:lstStyle/>
        <a:p>
          <a:pPr rtl="1"/>
          <a:endParaRPr lang="fa-IR"/>
        </a:p>
      </dgm:t>
    </dgm:pt>
    <dgm:pt modelId="{F3BB0F36-ED9E-4879-AFFD-E955BCCEE06B}" type="pres">
      <dgm:prSet presAssocID="{84A171AD-8405-4BC0-9FD8-62B315E1EBB4}" presName="parentText" presStyleLbl="node1" presStyleIdx="0" presStyleCnt="7">
        <dgm:presLayoutVars>
          <dgm:chMax val="0"/>
          <dgm:bulletEnabled val="1"/>
        </dgm:presLayoutVars>
      </dgm:prSet>
      <dgm:spPr/>
      <dgm:t>
        <a:bodyPr/>
        <a:lstStyle/>
        <a:p>
          <a:pPr rtl="1"/>
          <a:endParaRPr lang="fa-IR"/>
        </a:p>
      </dgm:t>
    </dgm:pt>
    <dgm:pt modelId="{BF9F5DFB-7EA0-4770-AADD-9E5206331235}" type="pres">
      <dgm:prSet presAssocID="{84A171AD-8405-4BC0-9FD8-62B315E1EBB4}" presName="negativeSpace" presStyleCnt="0"/>
      <dgm:spPr/>
    </dgm:pt>
    <dgm:pt modelId="{5ECD9F40-8B18-43B8-88C2-2A461762BA05}" type="pres">
      <dgm:prSet presAssocID="{84A171AD-8405-4BC0-9FD8-62B315E1EBB4}" presName="childText" presStyleLbl="conFgAcc1" presStyleIdx="0" presStyleCnt="7">
        <dgm:presLayoutVars>
          <dgm:bulletEnabled val="1"/>
        </dgm:presLayoutVars>
      </dgm:prSet>
      <dgm:spPr/>
    </dgm:pt>
    <dgm:pt modelId="{ADEB6788-1440-4B12-BA8C-E1EA014B0F97}" type="pres">
      <dgm:prSet presAssocID="{0382EF56-7394-435D-81CC-7AED19BB2EC7}" presName="spaceBetweenRectangles" presStyleCnt="0"/>
      <dgm:spPr/>
    </dgm:pt>
    <dgm:pt modelId="{FCB7502D-646E-4A2B-9C23-575A23388C1A}" type="pres">
      <dgm:prSet presAssocID="{4C3A0069-E678-4C0B-91BB-98BB48D658D1}" presName="parentLin" presStyleCnt="0"/>
      <dgm:spPr/>
    </dgm:pt>
    <dgm:pt modelId="{7D8A65E4-3758-46F5-BF10-A94B632A01FB}" type="pres">
      <dgm:prSet presAssocID="{4C3A0069-E678-4C0B-91BB-98BB48D658D1}" presName="parentLeftMargin" presStyleLbl="node1" presStyleIdx="0" presStyleCnt="7"/>
      <dgm:spPr/>
      <dgm:t>
        <a:bodyPr/>
        <a:lstStyle/>
        <a:p>
          <a:pPr rtl="1"/>
          <a:endParaRPr lang="fa-IR"/>
        </a:p>
      </dgm:t>
    </dgm:pt>
    <dgm:pt modelId="{52277FB9-FB52-4BE8-BD21-6C873A355407}" type="pres">
      <dgm:prSet presAssocID="{4C3A0069-E678-4C0B-91BB-98BB48D658D1}" presName="parentText" presStyleLbl="node1" presStyleIdx="1" presStyleCnt="7">
        <dgm:presLayoutVars>
          <dgm:chMax val="0"/>
          <dgm:bulletEnabled val="1"/>
        </dgm:presLayoutVars>
      </dgm:prSet>
      <dgm:spPr/>
      <dgm:t>
        <a:bodyPr/>
        <a:lstStyle/>
        <a:p>
          <a:pPr rtl="1"/>
          <a:endParaRPr lang="fa-IR"/>
        </a:p>
      </dgm:t>
    </dgm:pt>
    <dgm:pt modelId="{0F8F803B-8F35-413C-A8D6-AC5DE9D88A5C}" type="pres">
      <dgm:prSet presAssocID="{4C3A0069-E678-4C0B-91BB-98BB48D658D1}" presName="negativeSpace" presStyleCnt="0"/>
      <dgm:spPr/>
    </dgm:pt>
    <dgm:pt modelId="{22AB6457-0FD8-4AAC-A378-938E10C4392D}" type="pres">
      <dgm:prSet presAssocID="{4C3A0069-E678-4C0B-91BB-98BB48D658D1}" presName="childText" presStyleLbl="conFgAcc1" presStyleIdx="1" presStyleCnt="7">
        <dgm:presLayoutVars>
          <dgm:bulletEnabled val="1"/>
        </dgm:presLayoutVars>
      </dgm:prSet>
      <dgm:spPr/>
    </dgm:pt>
    <dgm:pt modelId="{C1756C04-F1C9-4A92-83D4-9226D0F3D7FE}" type="pres">
      <dgm:prSet presAssocID="{83696E87-2B76-44A1-B815-B549BC8FC806}" presName="spaceBetweenRectangles" presStyleCnt="0"/>
      <dgm:spPr/>
    </dgm:pt>
    <dgm:pt modelId="{8AA7DA91-1B29-4360-B558-45DCD1B8585F}" type="pres">
      <dgm:prSet presAssocID="{8B45502C-FC1C-4946-A82F-5353FE86B41B}" presName="parentLin" presStyleCnt="0"/>
      <dgm:spPr/>
    </dgm:pt>
    <dgm:pt modelId="{8A3DF764-EA5F-4BFE-8881-907B3FCD412E}" type="pres">
      <dgm:prSet presAssocID="{8B45502C-FC1C-4946-A82F-5353FE86B41B}" presName="parentLeftMargin" presStyleLbl="node1" presStyleIdx="1" presStyleCnt="7"/>
      <dgm:spPr/>
      <dgm:t>
        <a:bodyPr/>
        <a:lstStyle/>
        <a:p>
          <a:pPr rtl="1"/>
          <a:endParaRPr lang="fa-IR"/>
        </a:p>
      </dgm:t>
    </dgm:pt>
    <dgm:pt modelId="{0BC7C9F5-4D7A-4A8B-B571-5673F6719247}" type="pres">
      <dgm:prSet presAssocID="{8B45502C-FC1C-4946-A82F-5353FE86B41B}" presName="parentText" presStyleLbl="node1" presStyleIdx="2" presStyleCnt="7">
        <dgm:presLayoutVars>
          <dgm:chMax val="0"/>
          <dgm:bulletEnabled val="1"/>
        </dgm:presLayoutVars>
      </dgm:prSet>
      <dgm:spPr/>
      <dgm:t>
        <a:bodyPr/>
        <a:lstStyle/>
        <a:p>
          <a:pPr rtl="1"/>
          <a:endParaRPr lang="fa-IR"/>
        </a:p>
      </dgm:t>
    </dgm:pt>
    <dgm:pt modelId="{17AB65C6-7620-4CB0-AC00-261299A13280}" type="pres">
      <dgm:prSet presAssocID="{8B45502C-FC1C-4946-A82F-5353FE86B41B}" presName="negativeSpace" presStyleCnt="0"/>
      <dgm:spPr/>
    </dgm:pt>
    <dgm:pt modelId="{8B1F2587-3847-49B9-8F6F-731F3B2B60CB}" type="pres">
      <dgm:prSet presAssocID="{8B45502C-FC1C-4946-A82F-5353FE86B41B}" presName="childText" presStyleLbl="conFgAcc1" presStyleIdx="2" presStyleCnt="7">
        <dgm:presLayoutVars>
          <dgm:bulletEnabled val="1"/>
        </dgm:presLayoutVars>
      </dgm:prSet>
      <dgm:spPr/>
    </dgm:pt>
    <dgm:pt modelId="{54DF8C10-793B-436A-BA62-52AA9CBB63E2}" type="pres">
      <dgm:prSet presAssocID="{5783CF8A-4D5E-4325-B197-D7C469B32182}" presName="spaceBetweenRectangles" presStyleCnt="0"/>
      <dgm:spPr/>
    </dgm:pt>
    <dgm:pt modelId="{31D809F0-C0F1-49C2-8792-5B41C99FC54E}" type="pres">
      <dgm:prSet presAssocID="{6A7C1DD5-2AB2-4A5F-9276-E6F4FC6A19B8}" presName="parentLin" presStyleCnt="0"/>
      <dgm:spPr/>
    </dgm:pt>
    <dgm:pt modelId="{7E9308DC-EF00-4BEB-B394-D0E721803BF3}" type="pres">
      <dgm:prSet presAssocID="{6A7C1DD5-2AB2-4A5F-9276-E6F4FC6A19B8}" presName="parentLeftMargin" presStyleLbl="node1" presStyleIdx="2" presStyleCnt="7"/>
      <dgm:spPr/>
      <dgm:t>
        <a:bodyPr/>
        <a:lstStyle/>
        <a:p>
          <a:pPr rtl="1"/>
          <a:endParaRPr lang="fa-IR"/>
        </a:p>
      </dgm:t>
    </dgm:pt>
    <dgm:pt modelId="{8C7B3ACC-4D7A-42A6-B406-1689C894258D}" type="pres">
      <dgm:prSet presAssocID="{6A7C1DD5-2AB2-4A5F-9276-E6F4FC6A19B8}" presName="parentText" presStyleLbl="node1" presStyleIdx="3" presStyleCnt="7">
        <dgm:presLayoutVars>
          <dgm:chMax val="0"/>
          <dgm:bulletEnabled val="1"/>
        </dgm:presLayoutVars>
      </dgm:prSet>
      <dgm:spPr/>
      <dgm:t>
        <a:bodyPr/>
        <a:lstStyle/>
        <a:p>
          <a:pPr rtl="1"/>
          <a:endParaRPr lang="fa-IR"/>
        </a:p>
      </dgm:t>
    </dgm:pt>
    <dgm:pt modelId="{538C85EA-DD27-46AB-BD79-1726958203D1}" type="pres">
      <dgm:prSet presAssocID="{6A7C1DD5-2AB2-4A5F-9276-E6F4FC6A19B8}" presName="negativeSpace" presStyleCnt="0"/>
      <dgm:spPr/>
    </dgm:pt>
    <dgm:pt modelId="{EB15D0C4-4D2D-403F-952C-3CB0C3D3406E}" type="pres">
      <dgm:prSet presAssocID="{6A7C1DD5-2AB2-4A5F-9276-E6F4FC6A19B8}" presName="childText" presStyleLbl="conFgAcc1" presStyleIdx="3" presStyleCnt="7">
        <dgm:presLayoutVars>
          <dgm:bulletEnabled val="1"/>
        </dgm:presLayoutVars>
      </dgm:prSet>
      <dgm:spPr/>
    </dgm:pt>
    <dgm:pt modelId="{B927FE5F-3B6D-412E-B4CF-7332CD9C3083}" type="pres">
      <dgm:prSet presAssocID="{F7D4835A-9A7F-4ADD-9937-F792C0698C89}" presName="spaceBetweenRectangles" presStyleCnt="0"/>
      <dgm:spPr/>
    </dgm:pt>
    <dgm:pt modelId="{4F36E3C9-62BE-4291-9F57-9890BC6A857E}" type="pres">
      <dgm:prSet presAssocID="{94C00ED6-FF66-42EE-A802-4EC0C0BA86E5}" presName="parentLin" presStyleCnt="0"/>
      <dgm:spPr/>
    </dgm:pt>
    <dgm:pt modelId="{B00014EF-E6EE-448D-B25D-84D87999B519}" type="pres">
      <dgm:prSet presAssocID="{94C00ED6-FF66-42EE-A802-4EC0C0BA86E5}" presName="parentLeftMargin" presStyleLbl="node1" presStyleIdx="3" presStyleCnt="7"/>
      <dgm:spPr/>
      <dgm:t>
        <a:bodyPr/>
        <a:lstStyle/>
        <a:p>
          <a:pPr rtl="1"/>
          <a:endParaRPr lang="fa-IR"/>
        </a:p>
      </dgm:t>
    </dgm:pt>
    <dgm:pt modelId="{15B14A8C-D742-4931-96C6-0AFA62217C1E}" type="pres">
      <dgm:prSet presAssocID="{94C00ED6-FF66-42EE-A802-4EC0C0BA86E5}" presName="parentText" presStyleLbl="node1" presStyleIdx="4" presStyleCnt="7">
        <dgm:presLayoutVars>
          <dgm:chMax val="0"/>
          <dgm:bulletEnabled val="1"/>
        </dgm:presLayoutVars>
      </dgm:prSet>
      <dgm:spPr/>
      <dgm:t>
        <a:bodyPr/>
        <a:lstStyle/>
        <a:p>
          <a:pPr rtl="1"/>
          <a:endParaRPr lang="fa-IR"/>
        </a:p>
      </dgm:t>
    </dgm:pt>
    <dgm:pt modelId="{0971C876-DCAD-4293-860F-3C72FB353AF1}" type="pres">
      <dgm:prSet presAssocID="{94C00ED6-FF66-42EE-A802-4EC0C0BA86E5}" presName="negativeSpace" presStyleCnt="0"/>
      <dgm:spPr/>
    </dgm:pt>
    <dgm:pt modelId="{57C4E56E-9844-498F-A20F-30702EA54DA9}" type="pres">
      <dgm:prSet presAssocID="{94C00ED6-FF66-42EE-A802-4EC0C0BA86E5}" presName="childText" presStyleLbl="conFgAcc1" presStyleIdx="4" presStyleCnt="7">
        <dgm:presLayoutVars>
          <dgm:bulletEnabled val="1"/>
        </dgm:presLayoutVars>
      </dgm:prSet>
      <dgm:spPr/>
    </dgm:pt>
    <dgm:pt modelId="{954BB102-15A1-421F-80F7-0DE99465FB5D}" type="pres">
      <dgm:prSet presAssocID="{65D9BBF4-062B-469A-BEE9-46BFB0FAA7ED}" presName="spaceBetweenRectangles" presStyleCnt="0"/>
      <dgm:spPr/>
    </dgm:pt>
    <dgm:pt modelId="{68FF04A2-E6FB-456B-8D0E-BD74C6C26993}" type="pres">
      <dgm:prSet presAssocID="{996B55B8-D152-4318-B217-4C487BFF8418}" presName="parentLin" presStyleCnt="0"/>
      <dgm:spPr/>
    </dgm:pt>
    <dgm:pt modelId="{ED7C5554-82AB-47F8-BDA8-96F688394845}" type="pres">
      <dgm:prSet presAssocID="{996B55B8-D152-4318-B217-4C487BFF8418}" presName="parentLeftMargin" presStyleLbl="node1" presStyleIdx="4" presStyleCnt="7"/>
      <dgm:spPr/>
      <dgm:t>
        <a:bodyPr/>
        <a:lstStyle/>
        <a:p>
          <a:pPr rtl="1"/>
          <a:endParaRPr lang="fa-IR"/>
        </a:p>
      </dgm:t>
    </dgm:pt>
    <dgm:pt modelId="{6B234016-8A1A-4172-B17A-11F2E39490E7}" type="pres">
      <dgm:prSet presAssocID="{996B55B8-D152-4318-B217-4C487BFF8418}" presName="parentText" presStyleLbl="node1" presStyleIdx="5" presStyleCnt="7">
        <dgm:presLayoutVars>
          <dgm:chMax val="0"/>
          <dgm:bulletEnabled val="1"/>
        </dgm:presLayoutVars>
      </dgm:prSet>
      <dgm:spPr/>
      <dgm:t>
        <a:bodyPr/>
        <a:lstStyle/>
        <a:p>
          <a:pPr rtl="1"/>
          <a:endParaRPr lang="fa-IR"/>
        </a:p>
      </dgm:t>
    </dgm:pt>
    <dgm:pt modelId="{F9D4C23A-F5E1-4CFC-A144-C39579CFB9B2}" type="pres">
      <dgm:prSet presAssocID="{996B55B8-D152-4318-B217-4C487BFF8418}" presName="negativeSpace" presStyleCnt="0"/>
      <dgm:spPr/>
    </dgm:pt>
    <dgm:pt modelId="{6627ADF1-04EF-43BD-B14A-3EB1A34051FB}" type="pres">
      <dgm:prSet presAssocID="{996B55B8-D152-4318-B217-4C487BFF8418}" presName="childText" presStyleLbl="conFgAcc1" presStyleIdx="5" presStyleCnt="7">
        <dgm:presLayoutVars>
          <dgm:bulletEnabled val="1"/>
        </dgm:presLayoutVars>
      </dgm:prSet>
      <dgm:spPr/>
    </dgm:pt>
    <dgm:pt modelId="{2D85D960-058D-4FAB-84B9-43DBA4AA8C6B}" type="pres">
      <dgm:prSet presAssocID="{92A07322-BBC1-41BF-B3CC-0EAD0C5F16EA}" presName="spaceBetweenRectangles" presStyleCnt="0"/>
      <dgm:spPr/>
    </dgm:pt>
    <dgm:pt modelId="{C8F82435-3A37-4704-A03C-831909E8440F}" type="pres">
      <dgm:prSet presAssocID="{BEFD6FE1-4406-4D0B-85A5-76DBB087ED34}" presName="parentLin" presStyleCnt="0"/>
      <dgm:spPr/>
    </dgm:pt>
    <dgm:pt modelId="{EB2EC609-4851-4674-B763-F499B8C20A01}" type="pres">
      <dgm:prSet presAssocID="{BEFD6FE1-4406-4D0B-85A5-76DBB087ED34}" presName="parentLeftMargin" presStyleLbl="node1" presStyleIdx="5" presStyleCnt="7"/>
      <dgm:spPr/>
      <dgm:t>
        <a:bodyPr/>
        <a:lstStyle/>
        <a:p>
          <a:pPr rtl="1"/>
          <a:endParaRPr lang="fa-IR"/>
        </a:p>
      </dgm:t>
    </dgm:pt>
    <dgm:pt modelId="{FE62A464-F947-4587-A4CE-E079070BF3E3}" type="pres">
      <dgm:prSet presAssocID="{BEFD6FE1-4406-4D0B-85A5-76DBB087ED34}" presName="parentText" presStyleLbl="node1" presStyleIdx="6" presStyleCnt="7">
        <dgm:presLayoutVars>
          <dgm:chMax val="0"/>
          <dgm:bulletEnabled val="1"/>
        </dgm:presLayoutVars>
      </dgm:prSet>
      <dgm:spPr/>
      <dgm:t>
        <a:bodyPr/>
        <a:lstStyle/>
        <a:p>
          <a:pPr rtl="1"/>
          <a:endParaRPr lang="fa-IR"/>
        </a:p>
      </dgm:t>
    </dgm:pt>
    <dgm:pt modelId="{19E6F25B-0396-44C8-A806-48B2E4ED3C3C}" type="pres">
      <dgm:prSet presAssocID="{BEFD6FE1-4406-4D0B-85A5-76DBB087ED34}" presName="negativeSpace" presStyleCnt="0"/>
      <dgm:spPr/>
    </dgm:pt>
    <dgm:pt modelId="{58C523CA-40BF-4F72-B65F-5D6713F55FB8}" type="pres">
      <dgm:prSet presAssocID="{BEFD6FE1-4406-4D0B-85A5-76DBB087ED34}" presName="childText" presStyleLbl="conFgAcc1" presStyleIdx="6" presStyleCnt="7">
        <dgm:presLayoutVars>
          <dgm:bulletEnabled val="1"/>
        </dgm:presLayoutVars>
      </dgm:prSet>
      <dgm:spPr/>
    </dgm:pt>
  </dgm:ptLst>
  <dgm:cxnLst>
    <dgm:cxn modelId="{D601B67C-D927-43FA-ABA5-D831FFEAC928}" type="presOf" srcId="{BEFD6FE1-4406-4D0B-85A5-76DBB087ED34}" destId="{EB2EC609-4851-4674-B763-F499B8C20A01}" srcOrd="0" destOrd="0" presId="urn:microsoft.com/office/officeart/2005/8/layout/list1"/>
    <dgm:cxn modelId="{24B6C396-BD6C-43CF-B4CB-2576736F26B5}" type="presOf" srcId="{BEFD6FE1-4406-4D0B-85A5-76DBB087ED34}" destId="{FE62A464-F947-4587-A4CE-E079070BF3E3}" srcOrd="1" destOrd="0" presId="urn:microsoft.com/office/officeart/2005/8/layout/list1"/>
    <dgm:cxn modelId="{194CFAC9-E7FF-4BF6-8F2F-C2ADFB2AD749}" srcId="{5DFEA793-4980-456C-BD3F-6A3AA89227E8}" destId="{BEFD6FE1-4406-4D0B-85A5-76DBB087ED34}" srcOrd="6" destOrd="0" parTransId="{CA12EBB5-BE83-4906-B5AA-C6681DFDED1A}" sibTransId="{69C4DF69-D8A9-4CD2-9838-376723F04DF9}"/>
    <dgm:cxn modelId="{1BBD345D-9339-4D2F-88C8-939523226C37}" type="presOf" srcId="{94C00ED6-FF66-42EE-A802-4EC0C0BA86E5}" destId="{15B14A8C-D742-4931-96C6-0AFA62217C1E}" srcOrd="1" destOrd="0" presId="urn:microsoft.com/office/officeart/2005/8/layout/list1"/>
    <dgm:cxn modelId="{0076252B-2474-4DAB-890C-D4825A8C6396}" type="presOf" srcId="{6A7C1DD5-2AB2-4A5F-9276-E6F4FC6A19B8}" destId="{8C7B3ACC-4D7A-42A6-B406-1689C894258D}" srcOrd="1" destOrd="0" presId="urn:microsoft.com/office/officeart/2005/8/layout/list1"/>
    <dgm:cxn modelId="{99F2D8E0-1A9E-4944-A3F9-21C0EDDB24D5}" type="presOf" srcId="{4C3A0069-E678-4C0B-91BB-98BB48D658D1}" destId="{7D8A65E4-3758-46F5-BF10-A94B632A01FB}" srcOrd="0" destOrd="0" presId="urn:microsoft.com/office/officeart/2005/8/layout/list1"/>
    <dgm:cxn modelId="{EE39AAE3-F2CF-4F0C-8248-E002118E2771}" type="presOf" srcId="{84A171AD-8405-4BC0-9FD8-62B315E1EBB4}" destId="{F3BB0F36-ED9E-4879-AFFD-E955BCCEE06B}" srcOrd="1" destOrd="0" presId="urn:microsoft.com/office/officeart/2005/8/layout/list1"/>
    <dgm:cxn modelId="{16577D04-863A-4BC8-A303-39E1A1F82FBF}" type="presOf" srcId="{996B55B8-D152-4318-B217-4C487BFF8418}" destId="{ED7C5554-82AB-47F8-BDA8-96F688394845}" srcOrd="0" destOrd="0" presId="urn:microsoft.com/office/officeart/2005/8/layout/list1"/>
    <dgm:cxn modelId="{965A34AC-46CE-4258-A833-83B8F52F9023}" srcId="{5DFEA793-4980-456C-BD3F-6A3AA89227E8}" destId="{4C3A0069-E678-4C0B-91BB-98BB48D658D1}" srcOrd="1" destOrd="0" parTransId="{3DB237B4-178B-4711-8906-55E72C954E85}" sibTransId="{83696E87-2B76-44A1-B815-B549BC8FC806}"/>
    <dgm:cxn modelId="{AAA197D8-6120-4B42-9201-E5BB68F0D94E}" type="presOf" srcId="{8B45502C-FC1C-4946-A82F-5353FE86B41B}" destId="{0BC7C9F5-4D7A-4A8B-B571-5673F6719247}" srcOrd="1" destOrd="0" presId="urn:microsoft.com/office/officeart/2005/8/layout/list1"/>
    <dgm:cxn modelId="{C16ECA93-2C1C-4D9A-B4C4-C1656BFC16F3}" type="presOf" srcId="{4C3A0069-E678-4C0B-91BB-98BB48D658D1}" destId="{52277FB9-FB52-4BE8-BD21-6C873A355407}" srcOrd="1" destOrd="0" presId="urn:microsoft.com/office/officeart/2005/8/layout/list1"/>
    <dgm:cxn modelId="{32E4344D-C6EA-4161-98A4-77785E6FD272}" srcId="{5DFEA793-4980-456C-BD3F-6A3AA89227E8}" destId="{996B55B8-D152-4318-B217-4C487BFF8418}" srcOrd="5" destOrd="0" parTransId="{DA34C869-B26F-4434-AC5B-0C83CFF6339D}" sibTransId="{92A07322-BBC1-41BF-B3CC-0EAD0C5F16EA}"/>
    <dgm:cxn modelId="{659E323E-7BE1-4053-B6F2-1E592F8FF931}" srcId="{5DFEA793-4980-456C-BD3F-6A3AA89227E8}" destId="{8B45502C-FC1C-4946-A82F-5353FE86B41B}" srcOrd="2" destOrd="0" parTransId="{4B2D1A7A-E655-4784-B3F0-3E997389072E}" sibTransId="{5783CF8A-4D5E-4325-B197-D7C469B32182}"/>
    <dgm:cxn modelId="{B1AF8FA8-E23F-49AC-9321-8DDF7A2FAA41}" type="presOf" srcId="{94C00ED6-FF66-42EE-A802-4EC0C0BA86E5}" destId="{B00014EF-E6EE-448D-B25D-84D87999B519}" srcOrd="0" destOrd="0" presId="urn:microsoft.com/office/officeart/2005/8/layout/list1"/>
    <dgm:cxn modelId="{51DFFB28-52DB-495C-8701-A28FCC04B147}" type="presOf" srcId="{84A171AD-8405-4BC0-9FD8-62B315E1EBB4}" destId="{3DAC03E4-4357-4766-96C0-A770EE1ED836}" srcOrd="0" destOrd="0" presId="urn:microsoft.com/office/officeart/2005/8/layout/list1"/>
    <dgm:cxn modelId="{581B2C0B-E83D-45EE-B920-92ACA09BEC40}" type="presOf" srcId="{8B45502C-FC1C-4946-A82F-5353FE86B41B}" destId="{8A3DF764-EA5F-4BFE-8881-907B3FCD412E}" srcOrd="0" destOrd="0" presId="urn:microsoft.com/office/officeart/2005/8/layout/list1"/>
    <dgm:cxn modelId="{669267FD-EA58-491A-8252-25CE104165F5}" srcId="{5DFEA793-4980-456C-BD3F-6A3AA89227E8}" destId="{6A7C1DD5-2AB2-4A5F-9276-E6F4FC6A19B8}" srcOrd="3" destOrd="0" parTransId="{E3D8AD2E-9448-4ABE-92B6-12120EECDDB9}" sibTransId="{F7D4835A-9A7F-4ADD-9937-F792C0698C89}"/>
    <dgm:cxn modelId="{143F8DAE-D510-45C8-8CD3-A536986ACF2D}" srcId="{5DFEA793-4980-456C-BD3F-6A3AA89227E8}" destId="{84A171AD-8405-4BC0-9FD8-62B315E1EBB4}" srcOrd="0" destOrd="0" parTransId="{F7C95192-AF3C-4D46-BE28-2FA29182117F}" sibTransId="{0382EF56-7394-435D-81CC-7AED19BB2EC7}"/>
    <dgm:cxn modelId="{41D69688-5FBA-4BC8-8C69-8951024ECDD8}" srcId="{5DFEA793-4980-456C-BD3F-6A3AA89227E8}" destId="{94C00ED6-FF66-42EE-A802-4EC0C0BA86E5}" srcOrd="4" destOrd="0" parTransId="{0A7BA5C9-DDAA-4E32-9952-8C629705A9D1}" sibTransId="{65D9BBF4-062B-469A-BEE9-46BFB0FAA7ED}"/>
    <dgm:cxn modelId="{1B8EEE26-42F6-45E0-84CE-AFCBDD417EC1}" type="presOf" srcId="{5DFEA793-4980-456C-BD3F-6A3AA89227E8}" destId="{28D1EF4E-3B81-4929-B3E1-B001EA72C0DE}" srcOrd="0" destOrd="0" presId="urn:microsoft.com/office/officeart/2005/8/layout/list1"/>
    <dgm:cxn modelId="{2E975AF6-BB34-40C2-A1C8-EB21CE1742FC}" type="presOf" srcId="{996B55B8-D152-4318-B217-4C487BFF8418}" destId="{6B234016-8A1A-4172-B17A-11F2E39490E7}" srcOrd="1" destOrd="0" presId="urn:microsoft.com/office/officeart/2005/8/layout/list1"/>
    <dgm:cxn modelId="{6C804872-B86D-4673-AE6C-C8B141E2F139}" type="presOf" srcId="{6A7C1DD5-2AB2-4A5F-9276-E6F4FC6A19B8}" destId="{7E9308DC-EF00-4BEB-B394-D0E721803BF3}" srcOrd="0" destOrd="0" presId="urn:microsoft.com/office/officeart/2005/8/layout/list1"/>
    <dgm:cxn modelId="{95912861-2D45-4630-A1B0-10E97ABA3735}" type="presParOf" srcId="{28D1EF4E-3B81-4929-B3E1-B001EA72C0DE}" destId="{31FD6B2A-D86E-4791-ABEB-2841B6D2BFD5}" srcOrd="0" destOrd="0" presId="urn:microsoft.com/office/officeart/2005/8/layout/list1"/>
    <dgm:cxn modelId="{832135DD-4B8D-4F0B-AEAD-E13A6DD5A42C}" type="presParOf" srcId="{31FD6B2A-D86E-4791-ABEB-2841B6D2BFD5}" destId="{3DAC03E4-4357-4766-96C0-A770EE1ED836}" srcOrd="0" destOrd="0" presId="urn:microsoft.com/office/officeart/2005/8/layout/list1"/>
    <dgm:cxn modelId="{DCCC21C9-142C-42B6-9CC6-25119B2506E4}" type="presParOf" srcId="{31FD6B2A-D86E-4791-ABEB-2841B6D2BFD5}" destId="{F3BB0F36-ED9E-4879-AFFD-E955BCCEE06B}" srcOrd="1" destOrd="0" presId="urn:microsoft.com/office/officeart/2005/8/layout/list1"/>
    <dgm:cxn modelId="{8D19B5EB-D263-4FA7-8C99-B2B585431EE5}" type="presParOf" srcId="{28D1EF4E-3B81-4929-B3E1-B001EA72C0DE}" destId="{BF9F5DFB-7EA0-4770-AADD-9E5206331235}" srcOrd="1" destOrd="0" presId="urn:microsoft.com/office/officeart/2005/8/layout/list1"/>
    <dgm:cxn modelId="{A0E3EDD1-B4C6-4252-8719-4D23C48A6E0B}" type="presParOf" srcId="{28D1EF4E-3B81-4929-B3E1-B001EA72C0DE}" destId="{5ECD9F40-8B18-43B8-88C2-2A461762BA05}" srcOrd="2" destOrd="0" presId="urn:microsoft.com/office/officeart/2005/8/layout/list1"/>
    <dgm:cxn modelId="{E8AE14DA-4F54-4541-9970-47C4C5A23E57}" type="presParOf" srcId="{28D1EF4E-3B81-4929-B3E1-B001EA72C0DE}" destId="{ADEB6788-1440-4B12-BA8C-E1EA014B0F97}" srcOrd="3" destOrd="0" presId="urn:microsoft.com/office/officeart/2005/8/layout/list1"/>
    <dgm:cxn modelId="{6A1B03E7-6F99-40C7-935A-F30140B422BA}" type="presParOf" srcId="{28D1EF4E-3B81-4929-B3E1-B001EA72C0DE}" destId="{FCB7502D-646E-4A2B-9C23-575A23388C1A}" srcOrd="4" destOrd="0" presId="urn:microsoft.com/office/officeart/2005/8/layout/list1"/>
    <dgm:cxn modelId="{FB3542A7-D852-4D08-A8D6-E035E0061DE9}" type="presParOf" srcId="{FCB7502D-646E-4A2B-9C23-575A23388C1A}" destId="{7D8A65E4-3758-46F5-BF10-A94B632A01FB}" srcOrd="0" destOrd="0" presId="urn:microsoft.com/office/officeart/2005/8/layout/list1"/>
    <dgm:cxn modelId="{86FD8218-9517-4ECC-85E0-B9600F26E45F}" type="presParOf" srcId="{FCB7502D-646E-4A2B-9C23-575A23388C1A}" destId="{52277FB9-FB52-4BE8-BD21-6C873A355407}" srcOrd="1" destOrd="0" presId="urn:microsoft.com/office/officeart/2005/8/layout/list1"/>
    <dgm:cxn modelId="{A832DFD7-780A-465C-8A4A-74B9562126AC}" type="presParOf" srcId="{28D1EF4E-3B81-4929-B3E1-B001EA72C0DE}" destId="{0F8F803B-8F35-413C-A8D6-AC5DE9D88A5C}" srcOrd="5" destOrd="0" presId="urn:microsoft.com/office/officeart/2005/8/layout/list1"/>
    <dgm:cxn modelId="{FC50D001-A3AC-424B-A865-556DBA8D3E43}" type="presParOf" srcId="{28D1EF4E-3B81-4929-B3E1-B001EA72C0DE}" destId="{22AB6457-0FD8-4AAC-A378-938E10C4392D}" srcOrd="6" destOrd="0" presId="urn:microsoft.com/office/officeart/2005/8/layout/list1"/>
    <dgm:cxn modelId="{72B532D3-30F8-45D8-8E16-5E854731F1DE}" type="presParOf" srcId="{28D1EF4E-3B81-4929-B3E1-B001EA72C0DE}" destId="{C1756C04-F1C9-4A92-83D4-9226D0F3D7FE}" srcOrd="7" destOrd="0" presId="urn:microsoft.com/office/officeart/2005/8/layout/list1"/>
    <dgm:cxn modelId="{62BAA9B3-D863-45F0-86CE-D7EE838BA037}" type="presParOf" srcId="{28D1EF4E-3B81-4929-B3E1-B001EA72C0DE}" destId="{8AA7DA91-1B29-4360-B558-45DCD1B8585F}" srcOrd="8" destOrd="0" presId="urn:microsoft.com/office/officeart/2005/8/layout/list1"/>
    <dgm:cxn modelId="{8BC96D9E-7CD8-4A6C-A922-91512868807D}" type="presParOf" srcId="{8AA7DA91-1B29-4360-B558-45DCD1B8585F}" destId="{8A3DF764-EA5F-4BFE-8881-907B3FCD412E}" srcOrd="0" destOrd="0" presId="urn:microsoft.com/office/officeart/2005/8/layout/list1"/>
    <dgm:cxn modelId="{A88DC1DC-FAE4-4C06-AFAB-22A39482A836}" type="presParOf" srcId="{8AA7DA91-1B29-4360-B558-45DCD1B8585F}" destId="{0BC7C9F5-4D7A-4A8B-B571-5673F6719247}" srcOrd="1" destOrd="0" presId="urn:microsoft.com/office/officeart/2005/8/layout/list1"/>
    <dgm:cxn modelId="{415A48C9-034F-4DEC-A23A-BF07CC7BA4F8}" type="presParOf" srcId="{28D1EF4E-3B81-4929-B3E1-B001EA72C0DE}" destId="{17AB65C6-7620-4CB0-AC00-261299A13280}" srcOrd="9" destOrd="0" presId="urn:microsoft.com/office/officeart/2005/8/layout/list1"/>
    <dgm:cxn modelId="{3F6E6889-3482-440D-B705-1492CDAA07F0}" type="presParOf" srcId="{28D1EF4E-3B81-4929-B3E1-B001EA72C0DE}" destId="{8B1F2587-3847-49B9-8F6F-731F3B2B60CB}" srcOrd="10" destOrd="0" presId="urn:microsoft.com/office/officeart/2005/8/layout/list1"/>
    <dgm:cxn modelId="{8E84BC56-8CB5-49B3-A89A-393A913BA05A}" type="presParOf" srcId="{28D1EF4E-3B81-4929-B3E1-B001EA72C0DE}" destId="{54DF8C10-793B-436A-BA62-52AA9CBB63E2}" srcOrd="11" destOrd="0" presId="urn:microsoft.com/office/officeart/2005/8/layout/list1"/>
    <dgm:cxn modelId="{8663B901-EA19-491C-93C0-7BCA8238A5A6}" type="presParOf" srcId="{28D1EF4E-3B81-4929-B3E1-B001EA72C0DE}" destId="{31D809F0-C0F1-49C2-8792-5B41C99FC54E}" srcOrd="12" destOrd="0" presId="urn:microsoft.com/office/officeart/2005/8/layout/list1"/>
    <dgm:cxn modelId="{AED819D6-95C4-4E90-B077-365FD0C574BB}" type="presParOf" srcId="{31D809F0-C0F1-49C2-8792-5B41C99FC54E}" destId="{7E9308DC-EF00-4BEB-B394-D0E721803BF3}" srcOrd="0" destOrd="0" presId="urn:microsoft.com/office/officeart/2005/8/layout/list1"/>
    <dgm:cxn modelId="{B6D0FE58-9C87-4AEB-8613-5D1269319EA7}" type="presParOf" srcId="{31D809F0-C0F1-49C2-8792-5B41C99FC54E}" destId="{8C7B3ACC-4D7A-42A6-B406-1689C894258D}" srcOrd="1" destOrd="0" presId="urn:microsoft.com/office/officeart/2005/8/layout/list1"/>
    <dgm:cxn modelId="{7E69E310-E179-4F4D-B0F7-114AA2C064EB}" type="presParOf" srcId="{28D1EF4E-3B81-4929-B3E1-B001EA72C0DE}" destId="{538C85EA-DD27-46AB-BD79-1726958203D1}" srcOrd="13" destOrd="0" presId="urn:microsoft.com/office/officeart/2005/8/layout/list1"/>
    <dgm:cxn modelId="{9217C5FA-997A-493F-8B78-AC461D8D9D3F}" type="presParOf" srcId="{28D1EF4E-3B81-4929-B3E1-B001EA72C0DE}" destId="{EB15D0C4-4D2D-403F-952C-3CB0C3D3406E}" srcOrd="14" destOrd="0" presId="urn:microsoft.com/office/officeart/2005/8/layout/list1"/>
    <dgm:cxn modelId="{A307643C-052F-42DD-AB79-1777526D01DD}" type="presParOf" srcId="{28D1EF4E-3B81-4929-B3E1-B001EA72C0DE}" destId="{B927FE5F-3B6D-412E-B4CF-7332CD9C3083}" srcOrd="15" destOrd="0" presId="urn:microsoft.com/office/officeart/2005/8/layout/list1"/>
    <dgm:cxn modelId="{DE3B89F1-55F9-48C9-B500-407B30FAA8B5}" type="presParOf" srcId="{28D1EF4E-3B81-4929-B3E1-B001EA72C0DE}" destId="{4F36E3C9-62BE-4291-9F57-9890BC6A857E}" srcOrd="16" destOrd="0" presId="urn:microsoft.com/office/officeart/2005/8/layout/list1"/>
    <dgm:cxn modelId="{04A951BE-9514-4F3F-A57E-D25E561FAFF0}" type="presParOf" srcId="{4F36E3C9-62BE-4291-9F57-9890BC6A857E}" destId="{B00014EF-E6EE-448D-B25D-84D87999B519}" srcOrd="0" destOrd="0" presId="urn:microsoft.com/office/officeart/2005/8/layout/list1"/>
    <dgm:cxn modelId="{F96EBE4E-9748-417D-826E-E35025DF8694}" type="presParOf" srcId="{4F36E3C9-62BE-4291-9F57-9890BC6A857E}" destId="{15B14A8C-D742-4931-96C6-0AFA62217C1E}" srcOrd="1" destOrd="0" presId="urn:microsoft.com/office/officeart/2005/8/layout/list1"/>
    <dgm:cxn modelId="{FAF3DF56-E200-420C-8C73-17371F295B4B}" type="presParOf" srcId="{28D1EF4E-3B81-4929-B3E1-B001EA72C0DE}" destId="{0971C876-DCAD-4293-860F-3C72FB353AF1}" srcOrd="17" destOrd="0" presId="urn:microsoft.com/office/officeart/2005/8/layout/list1"/>
    <dgm:cxn modelId="{FA8F7AF0-2789-474B-9250-5D814C7311E2}" type="presParOf" srcId="{28D1EF4E-3B81-4929-B3E1-B001EA72C0DE}" destId="{57C4E56E-9844-498F-A20F-30702EA54DA9}" srcOrd="18" destOrd="0" presId="urn:microsoft.com/office/officeart/2005/8/layout/list1"/>
    <dgm:cxn modelId="{364FD3CC-9E3F-4301-8D50-ADE2AF86ED28}" type="presParOf" srcId="{28D1EF4E-3B81-4929-B3E1-B001EA72C0DE}" destId="{954BB102-15A1-421F-80F7-0DE99465FB5D}" srcOrd="19" destOrd="0" presId="urn:microsoft.com/office/officeart/2005/8/layout/list1"/>
    <dgm:cxn modelId="{04586B9A-7A5F-4077-8128-D1DB06ADA177}" type="presParOf" srcId="{28D1EF4E-3B81-4929-B3E1-B001EA72C0DE}" destId="{68FF04A2-E6FB-456B-8D0E-BD74C6C26993}" srcOrd="20" destOrd="0" presId="urn:microsoft.com/office/officeart/2005/8/layout/list1"/>
    <dgm:cxn modelId="{3602D39B-34A6-44D7-ADD2-561AC789B16A}" type="presParOf" srcId="{68FF04A2-E6FB-456B-8D0E-BD74C6C26993}" destId="{ED7C5554-82AB-47F8-BDA8-96F688394845}" srcOrd="0" destOrd="0" presId="urn:microsoft.com/office/officeart/2005/8/layout/list1"/>
    <dgm:cxn modelId="{706F1307-6336-4D20-A9FA-384B47A15734}" type="presParOf" srcId="{68FF04A2-E6FB-456B-8D0E-BD74C6C26993}" destId="{6B234016-8A1A-4172-B17A-11F2E39490E7}" srcOrd="1" destOrd="0" presId="urn:microsoft.com/office/officeart/2005/8/layout/list1"/>
    <dgm:cxn modelId="{DA0EEA37-DCE9-4CF1-AAAF-F0C2799E08BB}" type="presParOf" srcId="{28D1EF4E-3B81-4929-B3E1-B001EA72C0DE}" destId="{F9D4C23A-F5E1-4CFC-A144-C39579CFB9B2}" srcOrd="21" destOrd="0" presId="urn:microsoft.com/office/officeart/2005/8/layout/list1"/>
    <dgm:cxn modelId="{39458B2A-0EAD-468B-B7E2-0EA6A719C12E}" type="presParOf" srcId="{28D1EF4E-3B81-4929-B3E1-B001EA72C0DE}" destId="{6627ADF1-04EF-43BD-B14A-3EB1A34051FB}" srcOrd="22" destOrd="0" presId="urn:microsoft.com/office/officeart/2005/8/layout/list1"/>
    <dgm:cxn modelId="{CC882EA3-E13C-4579-AFBB-DE47173A5ACD}" type="presParOf" srcId="{28D1EF4E-3B81-4929-B3E1-B001EA72C0DE}" destId="{2D85D960-058D-4FAB-84B9-43DBA4AA8C6B}" srcOrd="23" destOrd="0" presId="urn:microsoft.com/office/officeart/2005/8/layout/list1"/>
    <dgm:cxn modelId="{9DAEFD95-9ECD-437E-AD4B-5F305018A6F9}" type="presParOf" srcId="{28D1EF4E-3B81-4929-B3E1-B001EA72C0DE}" destId="{C8F82435-3A37-4704-A03C-831909E8440F}" srcOrd="24" destOrd="0" presId="urn:microsoft.com/office/officeart/2005/8/layout/list1"/>
    <dgm:cxn modelId="{D503024D-8DFB-4FC8-9960-427843DC3BDB}" type="presParOf" srcId="{C8F82435-3A37-4704-A03C-831909E8440F}" destId="{EB2EC609-4851-4674-B763-F499B8C20A01}" srcOrd="0" destOrd="0" presId="urn:microsoft.com/office/officeart/2005/8/layout/list1"/>
    <dgm:cxn modelId="{BD25FC3B-7E96-416A-9F0B-B6784DA231FC}" type="presParOf" srcId="{C8F82435-3A37-4704-A03C-831909E8440F}" destId="{FE62A464-F947-4587-A4CE-E079070BF3E3}" srcOrd="1" destOrd="0" presId="urn:microsoft.com/office/officeart/2005/8/layout/list1"/>
    <dgm:cxn modelId="{10C2602B-C0B8-4B61-92E8-B33C69A93A25}" type="presParOf" srcId="{28D1EF4E-3B81-4929-B3E1-B001EA72C0DE}" destId="{19E6F25B-0396-44C8-A806-48B2E4ED3C3C}" srcOrd="25" destOrd="0" presId="urn:microsoft.com/office/officeart/2005/8/layout/list1"/>
    <dgm:cxn modelId="{547B2CD9-968D-4DC6-9B1D-61C0D470DFA4}" type="presParOf" srcId="{28D1EF4E-3B81-4929-B3E1-B001EA72C0DE}" destId="{58C523CA-40BF-4F72-B65F-5D6713F55FB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EF5414C-6579-4675-A8F5-B6D8798979E4}" type="doc">
      <dgm:prSet loTypeId="urn:microsoft.com/office/officeart/2005/8/layout/list1" loCatId="list" qsTypeId="urn:microsoft.com/office/officeart/2005/8/quickstyle/3d1" qsCatId="3D" csTypeId="urn:microsoft.com/office/officeart/2005/8/colors/colorful2" csCatId="colorful"/>
      <dgm:spPr/>
      <dgm:t>
        <a:bodyPr/>
        <a:lstStyle/>
        <a:p>
          <a:pPr rtl="1"/>
          <a:endParaRPr lang="fa-IR"/>
        </a:p>
      </dgm:t>
    </dgm:pt>
    <dgm:pt modelId="{7B6868E7-1CEB-4F29-B789-683733B0A74C}">
      <dgm:prSet custT="1"/>
      <dgm:spPr/>
      <dgm:t>
        <a:bodyPr/>
        <a:lstStyle/>
        <a:p>
          <a:pPr algn="r" rtl="1"/>
          <a:r>
            <a:rPr lang="fa-IR" sz="1400" b="1" i="0" baseline="0" dirty="0" smtClean="0"/>
            <a:t>8- درستكاري و وفاداري </a:t>
          </a:r>
          <a:endParaRPr lang="en-US" sz="1400" b="0" i="0" baseline="0" dirty="0"/>
        </a:p>
      </dgm:t>
    </dgm:pt>
    <dgm:pt modelId="{885FE552-05B2-4066-8DD4-6F035C47C459}" type="parTrans" cxnId="{3C0B9C61-F9DF-4943-AABC-092AF53B19D3}">
      <dgm:prSet/>
      <dgm:spPr/>
      <dgm:t>
        <a:bodyPr/>
        <a:lstStyle/>
        <a:p>
          <a:pPr rtl="1"/>
          <a:endParaRPr lang="fa-IR"/>
        </a:p>
      </dgm:t>
    </dgm:pt>
    <dgm:pt modelId="{2FABF3E5-2A8E-4A0A-81C9-0AB50241054C}" type="sibTrans" cxnId="{3C0B9C61-F9DF-4943-AABC-092AF53B19D3}">
      <dgm:prSet/>
      <dgm:spPr/>
      <dgm:t>
        <a:bodyPr/>
        <a:lstStyle/>
        <a:p>
          <a:pPr rtl="1"/>
          <a:endParaRPr lang="fa-IR"/>
        </a:p>
      </dgm:t>
    </dgm:pt>
    <dgm:pt modelId="{45D78841-DAC6-4C05-B5CA-0D3B96268145}">
      <dgm:prSet custT="1"/>
      <dgm:spPr/>
      <dgm:t>
        <a:bodyPr/>
        <a:lstStyle/>
        <a:p>
          <a:pPr algn="r" rtl="1"/>
          <a:r>
            <a:rPr lang="fa-IR" sz="1400" b="1" i="0" baseline="0" dirty="0" smtClean="0"/>
            <a:t>9- آگاهي و حضور ذهن</a:t>
          </a:r>
          <a:endParaRPr lang="en-US" sz="1400" b="0" i="0" baseline="0" dirty="0"/>
        </a:p>
      </dgm:t>
    </dgm:pt>
    <dgm:pt modelId="{5915FB25-2644-4006-B1FB-BE6A6A57B573}" type="parTrans" cxnId="{21F18249-FF62-4EF2-97A3-595A1E23B1B1}">
      <dgm:prSet/>
      <dgm:spPr/>
      <dgm:t>
        <a:bodyPr/>
        <a:lstStyle/>
        <a:p>
          <a:pPr rtl="1"/>
          <a:endParaRPr lang="fa-IR"/>
        </a:p>
      </dgm:t>
    </dgm:pt>
    <dgm:pt modelId="{3399B475-EE7C-49D4-8D55-0B069B52486F}" type="sibTrans" cxnId="{21F18249-FF62-4EF2-97A3-595A1E23B1B1}">
      <dgm:prSet/>
      <dgm:spPr/>
      <dgm:t>
        <a:bodyPr/>
        <a:lstStyle/>
        <a:p>
          <a:pPr rtl="1"/>
          <a:endParaRPr lang="fa-IR"/>
        </a:p>
      </dgm:t>
    </dgm:pt>
    <dgm:pt modelId="{C262EFE7-4463-4D31-9409-CEE53B6C9FE8}">
      <dgm:prSet custT="1"/>
      <dgm:spPr/>
      <dgm:t>
        <a:bodyPr/>
        <a:lstStyle/>
        <a:p>
          <a:pPr algn="r" rtl="1"/>
          <a:r>
            <a:rPr lang="fa-IR" sz="1400" b="1" i="0" baseline="0" dirty="0" smtClean="0"/>
            <a:t>10- اعتماد به نفس حتي اگر اولين روز كاري باشد .</a:t>
          </a:r>
          <a:endParaRPr lang="en-US" sz="1400" b="0" i="0" baseline="0" dirty="0"/>
        </a:p>
      </dgm:t>
    </dgm:pt>
    <dgm:pt modelId="{C589DCF0-9364-4FDB-9FBD-C025E4D0B279}" type="parTrans" cxnId="{A91F69EC-2F91-40D4-91AA-7A14E40ECFCA}">
      <dgm:prSet/>
      <dgm:spPr/>
      <dgm:t>
        <a:bodyPr/>
        <a:lstStyle/>
        <a:p>
          <a:pPr rtl="1"/>
          <a:endParaRPr lang="fa-IR"/>
        </a:p>
      </dgm:t>
    </dgm:pt>
    <dgm:pt modelId="{AE24546A-133D-403F-995E-C639FA0D5222}" type="sibTrans" cxnId="{A91F69EC-2F91-40D4-91AA-7A14E40ECFCA}">
      <dgm:prSet/>
      <dgm:spPr/>
      <dgm:t>
        <a:bodyPr/>
        <a:lstStyle/>
        <a:p>
          <a:pPr rtl="1"/>
          <a:endParaRPr lang="fa-IR"/>
        </a:p>
      </dgm:t>
    </dgm:pt>
    <dgm:pt modelId="{AD3B8707-6057-476E-905F-C30457B32116}">
      <dgm:prSet custT="1"/>
      <dgm:spPr/>
      <dgm:t>
        <a:bodyPr/>
        <a:lstStyle/>
        <a:p>
          <a:pPr algn="r" rtl="1"/>
          <a:r>
            <a:rPr lang="fa-IR" sz="1400" b="1" i="0" baseline="0" dirty="0" smtClean="0"/>
            <a:t>11- فروشنده خوب بودن ( ارائه محصولات و خدمات هتل ) .</a:t>
          </a:r>
          <a:endParaRPr lang="en-US" sz="1400" b="0" i="0" baseline="0" dirty="0"/>
        </a:p>
      </dgm:t>
    </dgm:pt>
    <dgm:pt modelId="{86180AFC-675D-45A0-BED5-60018BA3C98C}" type="parTrans" cxnId="{07852533-4D7D-47DD-A802-8B5C5B7B90E7}">
      <dgm:prSet/>
      <dgm:spPr/>
      <dgm:t>
        <a:bodyPr/>
        <a:lstStyle/>
        <a:p>
          <a:pPr rtl="1"/>
          <a:endParaRPr lang="fa-IR"/>
        </a:p>
      </dgm:t>
    </dgm:pt>
    <dgm:pt modelId="{BE052C0C-3D16-458D-88DD-DA7BB67732F6}" type="sibTrans" cxnId="{07852533-4D7D-47DD-A802-8B5C5B7B90E7}">
      <dgm:prSet/>
      <dgm:spPr/>
      <dgm:t>
        <a:bodyPr/>
        <a:lstStyle/>
        <a:p>
          <a:pPr rtl="1"/>
          <a:endParaRPr lang="fa-IR"/>
        </a:p>
      </dgm:t>
    </dgm:pt>
    <dgm:pt modelId="{6548B551-9A7E-4F15-8328-106373117E3D}">
      <dgm:prSet custT="1"/>
      <dgm:spPr/>
      <dgm:t>
        <a:bodyPr/>
        <a:lstStyle/>
        <a:p>
          <a:pPr algn="r" rtl="1"/>
          <a:r>
            <a:rPr lang="fa-IR" sz="1400" b="1" i="0" baseline="0" dirty="0" smtClean="0"/>
            <a:t>12- مي بايست يك منبع اطلاعاتي باشد .</a:t>
          </a:r>
          <a:endParaRPr lang="en-US" sz="1400" b="0" i="0" baseline="0" dirty="0"/>
        </a:p>
      </dgm:t>
    </dgm:pt>
    <dgm:pt modelId="{71CA8367-0FFD-4E66-93C4-2416EF52C4B9}" type="parTrans" cxnId="{B027869A-D9CA-45CC-B46B-36D88B1BA727}">
      <dgm:prSet/>
      <dgm:spPr/>
      <dgm:t>
        <a:bodyPr/>
        <a:lstStyle/>
        <a:p>
          <a:pPr rtl="1"/>
          <a:endParaRPr lang="fa-IR"/>
        </a:p>
      </dgm:t>
    </dgm:pt>
    <dgm:pt modelId="{6B68C92E-4DE8-41E6-8389-713B14C09EBF}" type="sibTrans" cxnId="{B027869A-D9CA-45CC-B46B-36D88B1BA727}">
      <dgm:prSet/>
      <dgm:spPr/>
      <dgm:t>
        <a:bodyPr/>
        <a:lstStyle/>
        <a:p>
          <a:pPr rtl="1"/>
          <a:endParaRPr lang="fa-IR"/>
        </a:p>
      </dgm:t>
    </dgm:pt>
    <dgm:pt modelId="{508F96ED-2062-4585-BC8F-9D7936CA22AE}">
      <dgm:prSet custT="1"/>
      <dgm:spPr/>
      <dgm:t>
        <a:bodyPr/>
        <a:lstStyle/>
        <a:p>
          <a:pPr algn="r" rtl="1"/>
          <a:r>
            <a:rPr lang="fa-IR" sz="1400" b="1" i="0" baseline="0" dirty="0" smtClean="0"/>
            <a:t>13- متبسم و خونسرد باشد .</a:t>
          </a:r>
          <a:endParaRPr lang="en-US" sz="1400" b="0" i="0" baseline="0" dirty="0"/>
        </a:p>
      </dgm:t>
    </dgm:pt>
    <dgm:pt modelId="{424EFA3D-C727-4E2E-B4B2-B0512150778E}" type="parTrans" cxnId="{1AFEF1B6-EF29-44FC-9A78-D6155E5D7999}">
      <dgm:prSet/>
      <dgm:spPr/>
      <dgm:t>
        <a:bodyPr/>
        <a:lstStyle/>
        <a:p>
          <a:pPr rtl="1"/>
          <a:endParaRPr lang="fa-IR"/>
        </a:p>
      </dgm:t>
    </dgm:pt>
    <dgm:pt modelId="{5E06CB55-263E-4973-8F92-841CF77985BA}" type="sibTrans" cxnId="{1AFEF1B6-EF29-44FC-9A78-D6155E5D7999}">
      <dgm:prSet/>
      <dgm:spPr/>
      <dgm:t>
        <a:bodyPr/>
        <a:lstStyle/>
        <a:p>
          <a:pPr rtl="1"/>
          <a:endParaRPr lang="fa-IR"/>
        </a:p>
      </dgm:t>
    </dgm:pt>
    <dgm:pt modelId="{DD7E8796-71F3-4D46-830E-CC5AFEDD4EDF}">
      <dgm:prSet custT="1"/>
      <dgm:spPr/>
      <dgm:t>
        <a:bodyPr/>
        <a:lstStyle/>
        <a:p>
          <a:pPr algn="r" rtl="1"/>
          <a:r>
            <a:rPr lang="fa-IR" sz="1400" b="1" i="0" baseline="0" dirty="0" smtClean="0"/>
            <a:t>14- رفتاري دوستانه با ميهمان و كارمندان داشته باشند .</a:t>
          </a:r>
          <a:endParaRPr lang="en-US" sz="1400" b="0" i="0" baseline="0" dirty="0"/>
        </a:p>
      </dgm:t>
    </dgm:pt>
    <dgm:pt modelId="{1152E537-9E9E-4FB6-9DE6-DEE83C9B0A19}" type="parTrans" cxnId="{7BD9B473-6E9F-4945-AC5E-DC2D9320DF2D}">
      <dgm:prSet/>
      <dgm:spPr/>
      <dgm:t>
        <a:bodyPr/>
        <a:lstStyle/>
        <a:p>
          <a:pPr rtl="1"/>
          <a:endParaRPr lang="fa-IR"/>
        </a:p>
      </dgm:t>
    </dgm:pt>
    <dgm:pt modelId="{EC7E64FA-654A-4065-AE44-6674BAD875D6}" type="sibTrans" cxnId="{7BD9B473-6E9F-4945-AC5E-DC2D9320DF2D}">
      <dgm:prSet/>
      <dgm:spPr/>
      <dgm:t>
        <a:bodyPr/>
        <a:lstStyle/>
        <a:p>
          <a:pPr rtl="1"/>
          <a:endParaRPr lang="fa-IR"/>
        </a:p>
      </dgm:t>
    </dgm:pt>
    <dgm:pt modelId="{FD6AA269-5EC8-41CD-A413-ECBF1AAA992C}">
      <dgm:prSet custT="1"/>
      <dgm:spPr/>
      <dgm:t>
        <a:bodyPr/>
        <a:lstStyle/>
        <a:p>
          <a:pPr algn="r" rtl="1"/>
          <a:r>
            <a:rPr lang="fa-IR" sz="1400" b="1" i="0" baseline="0" dirty="0" smtClean="0"/>
            <a:t>15- فروتني و توجه به ديگران .</a:t>
          </a:r>
          <a:endParaRPr lang="en-US" sz="1400" b="0" i="0" baseline="0" dirty="0"/>
        </a:p>
      </dgm:t>
    </dgm:pt>
    <dgm:pt modelId="{B64E6CA9-DF3B-4A89-8A77-EC7F4C776711}" type="parTrans" cxnId="{4F555D9B-D8E5-435A-9465-1D95139D0559}">
      <dgm:prSet/>
      <dgm:spPr/>
      <dgm:t>
        <a:bodyPr/>
        <a:lstStyle/>
        <a:p>
          <a:pPr rtl="1"/>
          <a:endParaRPr lang="fa-IR"/>
        </a:p>
      </dgm:t>
    </dgm:pt>
    <dgm:pt modelId="{51425394-82B6-4E64-9856-6EBC09DD3EFA}" type="sibTrans" cxnId="{4F555D9B-D8E5-435A-9465-1D95139D0559}">
      <dgm:prSet/>
      <dgm:spPr/>
      <dgm:t>
        <a:bodyPr/>
        <a:lstStyle/>
        <a:p>
          <a:pPr rtl="1"/>
          <a:endParaRPr lang="fa-IR"/>
        </a:p>
      </dgm:t>
    </dgm:pt>
    <dgm:pt modelId="{2C139BFF-A44F-4A78-93DD-E5838C2B02C5}">
      <dgm:prSet custT="1"/>
      <dgm:spPr/>
      <dgm:t>
        <a:bodyPr/>
        <a:lstStyle/>
        <a:p>
          <a:pPr algn="r" rtl="1"/>
          <a:r>
            <a:rPr lang="fa-IR" sz="1400" b="1" i="0" baseline="0" dirty="0" smtClean="0"/>
            <a:t>16- نرمش و بردباري .</a:t>
          </a:r>
          <a:endParaRPr lang="en-US" sz="1400" b="0" i="0" baseline="0" dirty="0"/>
        </a:p>
      </dgm:t>
    </dgm:pt>
    <dgm:pt modelId="{1FBF0435-C4DF-4B9F-B46D-00DC649B4CFD}" type="parTrans" cxnId="{177AE178-9ABF-4F2E-B04B-9362734F7211}">
      <dgm:prSet/>
      <dgm:spPr/>
      <dgm:t>
        <a:bodyPr/>
        <a:lstStyle/>
        <a:p>
          <a:pPr rtl="1"/>
          <a:endParaRPr lang="fa-IR"/>
        </a:p>
      </dgm:t>
    </dgm:pt>
    <dgm:pt modelId="{DFA190E6-9276-42C3-BAE9-E0C84E01A2B2}" type="sibTrans" cxnId="{177AE178-9ABF-4F2E-B04B-9362734F7211}">
      <dgm:prSet/>
      <dgm:spPr/>
      <dgm:t>
        <a:bodyPr/>
        <a:lstStyle/>
        <a:p>
          <a:pPr rtl="1"/>
          <a:endParaRPr lang="fa-IR"/>
        </a:p>
      </dgm:t>
    </dgm:pt>
    <dgm:pt modelId="{CD338695-F787-4C84-A34D-810D85DE2A59}">
      <dgm:prSet custT="1"/>
      <dgm:spPr/>
      <dgm:t>
        <a:bodyPr/>
        <a:lstStyle/>
        <a:p>
          <a:pPr algn="r" rtl="1"/>
          <a:r>
            <a:rPr lang="fa-IR" sz="1400" b="1" i="0" baseline="0" dirty="0" smtClean="0"/>
            <a:t>17- اگاهي از شغل و امكانات هتل .</a:t>
          </a:r>
          <a:endParaRPr lang="en-US" sz="1400" b="0" i="0" baseline="0" dirty="0"/>
        </a:p>
      </dgm:t>
    </dgm:pt>
    <dgm:pt modelId="{4AA84630-04B5-484A-91D5-D2CB461BCBE2}" type="parTrans" cxnId="{D8E1B265-BEB2-492F-80D1-15683405B3D6}">
      <dgm:prSet/>
      <dgm:spPr/>
      <dgm:t>
        <a:bodyPr/>
        <a:lstStyle/>
        <a:p>
          <a:pPr rtl="1"/>
          <a:endParaRPr lang="fa-IR"/>
        </a:p>
      </dgm:t>
    </dgm:pt>
    <dgm:pt modelId="{77F0D433-91A4-42A5-A343-606B0F2DA676}" type="sibTrans" cxnId="{D8E1B265-BEB2-492F-80D1-15683405B3D6}">
      <dgm:prSet/>
      <dgm:spPr/>
      <dgm:t>
        <a:bodyPr/>
        <a:lstStyle/>
        <a:p>
          <a:pPr rtl="1"/>
          <a:endParaRPr lang="fa-IR"/>
        </a:p>
      </dgm:t>
    </dgm:pt>
    <dgm:pt modelId="{4CC828A8-AFA6-4BA6-B58E-7083438361BD}">
      <dgm:prSet custT="1"/>
      <dgm:spPr/>
      <dgm:t>
        <a:bodyPr/>
        <a:lstStyle/>
        <a:p>
          <a:pPr algn="r" rtl="1"/>
          <a:r>
            <a:rPr lang="fa-IR" sz="1400" b="1" i="0" baseline="0" dirty="0" smtClean="0"/>
            <a:t>18- اطلاعات عمومي از شهر و محل اقامت خودتان .</a:t>
          </a:r>
          <a:endParaRPr lang="en-US" sz="1400" b="0" i="0" baseline="0" dirty="0"/>
        </a:p>
      </dgm:t>
    </dgm:pt>
    <dgm:pt modelId="{7E2A9BCE-8C41-4A6A-96C9-560054A8E170}" type="parTrans" cxnId="{C7F2E806-C7E5-4753-912F-832DD47596BD}">
      <dgm:prSet/>
      <dgm:spPr/>
      <dgm:t>
        <a:bodyPr/>
        <a:lstStyle/>
        <a:p>
          <a:pPr rtl="1"/>
          <a:endParaRPr lang="fa-IR"/>
        </a:p>
      </dgm:t>
    </dgm:pt>
    <dgm:pt modelId="{599E54A5-E8B9-4E2D-A33B-B325C40F8C6C}" type="sibTrans" cxnId="{C7F2E806-C7E5-4753-912F-832DD47596BD}">
      <dgm:prSet/>
      <dgm:spPr/>
      <dgm:t>
        <a:bodyPr/>
        <a:lstStyle/>
        <a:p>
          <a:pPr rtl="1"/>
          <a:endParaRPr lang="fa-IR"/>
        </a:p>
      </dgm:t>
    </dgm:pt>
    <dgm:pt modelId="{7D4F5D72-5230-4C41-BADB-A3E9092E7337}">
      <dgm:prSet custT="1"/>
      <dgm:spPr/>
      <dgm:t>
        <a:bodyPr/>
        <a:lstStyle/>
        <a:p>
          <a:pPr algn="r" rtl="1"/>
          <a:r>
            <a:rPr lang="fa-IR" sz="1400" b="1" i="0" baseline="0" dirty="0" smtClean="0"/>
            <a:t>19- داشتن نحوه ارتباط خوب چه حضوري چه تلفني .</a:t>
          </a:r>
          <a:endParaRPr lang="fa-IR" sz="1400" b="0" i="0" baseline="0" dirty="0"/>
        </a:p>
      </dgm:t>
    </dgm:pt>
    <dgm:pt modelId="{E86CFFD4-5776-4E16-A8B2-16445C1330C4}" type="parTrans" cxnId="{60A71EFA-1A4E-47FA-A2F4-28336DD82609}">
      <dgm:prSet/>
      <dgm:spPr/>
      <dgm:t>
        <a:bodyPr/>
        <a:lstStyle/>
        <a:p>
          <a:pPr rtl="1"/>
          <a:endParaRPr lang="fa-IR"/>
        </a:p>
      </dgm:t>
    </dgm:pt>
    <dgm:pt modelId="{F2E0426B-9B55-4E40-AF67-0CE77EA52F32}" type="sibTrans" cxnId="{60A71EFA-1A4E-47FA-A2F4-28336DD82609}">
      <dgm:prSet/>
      <dgm:spPr/>
      <dgm:t>
        <a:bodyPr/>
        <a:lstStyle/>
        <a:p>
          <a:pPr rtl="1"/>
          <a:endParaRPr lang="fa-IR"/>
        </a:p>
      </dgm:t>
    </dgm:pt>
    <dgm:pt modelId="{F2A9246E-50BD-4329-B938-DF95CDEFF5EE}" type="pres">
      <dgm:prSet presAssocID="{BEF5414C-6579-4675-A8F5-B6D8798979E4}" presName="linear" presStyleCnt="0">
        <dgm:presLayoutVars>
          <dgm:dir/>
          <dgm:animLvl val="lvl"/>
          <dgm:resizeHandles val="exact"/>
        </dgm:presLayoutVars>
      </dgm:prSet>
      <dgm:spPr/>
      <dgm:t>
        <a:bodyPr/>
        <a:lstStyle/>
        <a:p>
          <a:pPr rtl="1"/>
          <a:endParaRPr lang="fa-IR"/>
        </a:p>
      </dgm:t>
    </dgm:pt>
    <dgm:pt modelId="{EDF512A8-D638-485D-9E9B-7DEAF76F8AA5}" type="pres">
      <dgm:prSet presAssocID="{7B6868E7-1CEB-4F29-B789-683733B0A74C}" presName="parentLin" presStyleCnt="0"/>
      <dgm:spPr/>
    </dgm:pt>
    <dgm:pt modelId="{8245ED4C-F0E5-4A3B-9A71-3E1F9676C843}" type="pres">
      <dgm:prSet presAssocID="{7B6868E7-1CEB-4F29-B789-683733B0A74C}" presName="parentLeftMargin" presStyleLbl="node1" presStyleIdx="0" presStyleCnt="12"/>
      <dgm:spPr/>
      <dgm:t>
        <a:bodyPr/>
        <a:lstStyle/>
        <a:p>
          <a:pPr rtl="1"/>
          <a:endParaRPr lang="fa-IR"/>
        </a:p>
      </dgm:t>
    </dgm:pt>
    <dgm:pt modelId="{5212E3B9-AE18-45EF-8F72-F6786E3373C1}" type="pres">
      <dgm:prSet presAssocID="{7B6868E7-1CEB-4F29-B789-683733B0A74C}" presName="parentText" presStyleLbl="node1" presStyleIdx="0" presStyleCnt="12">
        <dgm:presLayoutVars>
          <dgm:chMax val="0"/>
          <dgm:bulletEnabled val="1"/>
        </dgm:presLayoutVars>
      </dgm:prSet>
      <dgm:spPr/>
      <dgm:t>
        <a:bodyPr/>
        <a:lstStyle/>
        <a:p>
          <a:pPr rtl="1"/>
          <a:endParaRPr lang="fa-IR"/>
        </a:p>
      </dgm:t>
    </dgm:pt>
    <dgm:pt modelId="{4D4EEC8E-5BDA-48F5-834B-7E3F7D76E881}" type="pres">
      <dgm:prSet presAssocID="{7B6868E7-1CEB-4F29-B789-683733B0A74C}" presName="negativeSpace" presStyleCnt="0"/>
      <dgm:spPr/>
    </dgm:pt>
    <dgm:pt modelId="{45DEDE5E-95ED-4BD4-BE5A-E59AF6007DC7}" type="pres">
      <dgm:prSet presAssocID="{7B6868E7-1CEB-4F29-B789-683733B0A74C}" presName="childText" presStyleLbl="conFgAcc1" presStyleIdx="0" presStyleCnt="12">
        <dgm:presLayoutVars>
          <dgm:bulletEnabled val="1"/>
        </dgm:presLayoutVars>
      </dgm:prSet>
      <dgm:spPr/>
    </dgm:pt>
    <dgm:pt modelId="{1DF77FF2-6798-426C-8677-1D7A2B67DAF8}" type="pres">
      <dgm:prSet presAssocID="{2FABF3E5-2A8E-4A0A-81C9-0AB50241054C}" presName="spaceBetweenRectangles" presStyleCnt="0"/>
      <dgm:spPr/>
    </dgm:pt>
    <dgm:pt modelId="{30A99FDB-51D1-4D0C-A5B9-9CDEDE04175D}" type="pres">
      <dgm:prSet presAssocID="{45D78841-DAC6-4C05-B5CA-0D3B96268145}" presName="parentLin" presStyleCnt="0"/>
      <dgm:spPr/>
    </dgm:pt>
    <dgm:pt modelId="{B2324D87-1FC3-4770-9FB4-17A115BF6482}" type="pres">
      <dgm:prSet presAssocID="{45D78841-DAC6-4C05-B5CA-0D3B96268145}" presName="parentLeftMargin" presStyleLbl="node1" presStyleIdx="0" presStyleCnt="12"/>
      <dgm:spPr/>
      <dgm:t>
        <a:bodyPr/>
        <a:lstStyle/>
        <a:p>
          <a:pPr rtl="1"/>
          <a:endParaRPr lang="fa-IR"/>
        </a:p>
      </dgm:t>
    </dgm:pt>
    <dgm:pt modelId="{6CEAA85A-DC02-4F17-B49F-9085D1BCC6DB}" type="pres">
      <dgm:prSet presAssocID="{45D78841-DAC6-4C05-B5CA-0D3B96268145}" presName="parentText" presStyleLbl="node1" presStyleIdx="1" presStyleCnt="12">
        <dgm:presLayoutVars>
          <dgm:chMax val="0"/>
          <dgm:bulletEnabled val="1"/>
        </dgm:presLayoutVars>
      </dgm:prSet>
      <dgm:spPr/>
      <dgm:t>
        <a:bodyPr/>
        <a:lstStyle/>
        <a:p>
          <a:pPr rtl="1"/>
          <a:endParaRPr lang="fa-IR"/>
        </a:p>
      </dgm:t>
    </dgm:pt>
    <dgm:pt modelId="{3E6E5A8C-0900-436C-B462-CFDEE3FCB4AA}" type="pres">
      <dgm:prSet presAssocID="{45D78841-DAC6-4C05-B5CA-0D3B96268145}" presName="negativeSpace" presStyleCnt="0"/>
      <dgm:spPr/>
    </dgm:pt>
    <dgm:pt modelId="{928F1559-5751-4B67-B7E3-A420F3A83979}" type="pres">
      <dgm:prSet presAssocID="{45D78841-DAC6-4C05-B5CA-0D3B96268145}" presName="childText" presStyleLbl="conFgAcc1" presStyleIdx="1" presStyleCnt="12">
        <dgm:presLayoutVars>
          <dgm:bulletEnabled val="1"/>
        </dgm:presLayoutVars>
      </dgm:prSet>
      <dgm:spPr/>
    </dgm:pt>
    <dgm:pt modelId="{C0FC99BD-AC3B-41DC-9FA9-CC40AFF77179}" type="pres">
      <dgm:prSet presAssocID="{3399B475-EE7C-49D4-8D55-0B069B52486F}" presName="spaceBetweenRectangles" presStyleCnt="0"/>
      <dgm:spPr/>
    </dgm:pt>
    <dgm:pt modelId="{3B285D3D-7AED-4214-85EC-D04B8E9CA02E}" type="pres">
      <dgm:prSet presAssocID="{C262EFE7-4463-4D31-9409-CEE53B6C9FE8}" presName="parentLin" presStyleCnt="0"/>
      <dgm:spPr/>
    </dgm:pt>
    <dgm:pt modelId="{303FD86B-0F36-4EB7-8F61-CA3CA2B231A9}" type="pres">
      <dgm:prSet presAssocID="{C262EFE7-4463-4D31-9409-CEE53B6C9FE8}" presName="parentLeftMargin" presStyleLbl="node1" presStyleIdx="1" presStyleCnt="12"/>
      <dgm:spPr/>
      <dgm:t>
        <a:bodyPr/>
        <a:lstStyle/>
        <a:p>
          <a:pPr rtl="1"/>
          <a:endParaRPr lang="fa-IR"/>
        </a:p>
      </dgm:t>
    </dgm:pt>
    <dgm:pt modelId="{34D4BA70-5BD7-4C4D-96D5-55D61155F67D}" type="pres">
      <dgm:prSet presAssocID="{C262EFE7-4463-4D31-9409-CEE53B6C9FE8}" presName="parentText" presStyleLbl="node1" presStyleIdx="2" presStyleCnt="12">
        <dgm:presLayoutVars>
          <dgm:chMax val="0"/>
          <dgm:bulletEnabled val="1"/>
        </dgm:presLayoutVars>
      </dgm:prSet>
      <dgm:spPr/>
      <dgm:t>
        <a:bodyPr/>
        <a:lstStyle/>
        <a:p>
          <a:pPr rtl="1"/>
          <a:endParaRPr lang="fa-IR"/>
        </a:p>
      </dgm:t>
    </dgm:pt>
    <dgm:pt modelId="{6F3A84BE-C8D6-44A9-A30A-5CBA2E597ACB}" type="pres">
      <dgm:prSet presAssocID="{C262EFE7-4463-4D31-9409-CEE53B6C9FE8}" presName="negativeSpace" presStyleCnt="0"/>
      <dgm:spPr/>
    </dgm:pt>
    <dgm:pt modelId="{609E9290-2DE6-4035-BDB7-F7C1CAF66F37}" type="pres">
      <dgm:prSet presAssocID="{C262EFE7-4463-4D31-9409-CEE53B6C9FE8}" presName="childText" presStyleLbl="conFgAcc1" presStyleIdx="2" presStyleCnt="12">
        <dgm:presLayoutVars>
          <dgm:bulletEnabled val="1"/>
        </dgm:presLayoutVars>
      </dgm:prSet>
      <dgm:spPr/>
    </dgm:pt>
    <dgm:pt modelId="{5AE6080D-2C35-4F81-B86A-B2BDD97FB393}" type="pres">
      <dgm:prSet presAssocID="{AE24546A-133D-403F-995E-C639FA0D5222}" presName="spaceBetweenRectangles" presStyleCnt="0"/>
      <dgm:spPr/>
    </dgm:pt>
    <dgm:pt modelId="{08D573E1-4959-4066-BFA4-0CB2E9B995E8}" type="pres">
      <dgm:prSet presAssocID="{AD3B8707-6057-476E-905F-C30457B32116}" presName="parentLin" presStyleCnt="0"/>
      <dgm:spPr/>
    </dgm:pt>
    <dgm:pt modelId="{6E23258E-2680-4928-A573-50CF0C031053}" type="pres">
      <dgm:prSet presAssocID="{AD3B8707-6057-476E-905F-C30457B32116}" presName="parentLeftMargin" presStyleLbl="node1" presStyleIdx="2" presStyleCnt="12"/>
      <dgm:spPr/>
      <dgm:t>
        <a:bodyPr/>
        <a:lstStyle/>
        <a:p>
          <a:pPr rtl="1"/>
          <a:endParaRPr lang="fa-IR"/>
        </a:p>
      </dgm:t>
    </dgm:pt>
    <dgm:pt modelId="{74EBE066-9B5B-461C-BFB7-DE9CE781FF6F}" type="pres">
      <dgm:prSet presAssocID="{AD3B8707-6057-476E-905F-C30457B32116}" presName="parentText" presStyleLbl="node1" presStyleIdx="3" presStyleCnt="12">
        <dgm:presLayoutVars>
          <dgm:chMax val="0"/>
          <dgm:bulletEnabled val="1"/>
        </dgm:presLayoutVars>
      </dgm:prSet>
      <dgm:spPr/>
      <dgm:t>
        <a:bodyPr/>
        <a:lstStyle/>
        <a:p>
          <a:pPr rtl="1"/>
          <a:endParaRPr lang="fa-IR"/>
        </a:p>
      </dgm:t>
    </dgm:pt>
    <dgm:pt modelId="{C43A8517-E078-4C03-8D24-4C804AC76D79}" type="pres">
      <dgm:prSet presAssocID="{AD3B8707-6057-476E-905F-C30457B32116}" presName="negativeSpace" presStyleCnt="0"/>
      <dgm:spPr/>
    </dgm:pt>
    <dgm:pt modelId="{B066A286-E7EE-4B29-8A3D-B28047AEBB49}" type="pres">
      <dgm:prSet presAssocID="{AD3B8707-6057-476E-905F-C30457B32116}" presName="childText" presStyleLbl="conFgAcc1" presStyleIdx="3" presStyleCnt="12">
        <dgm:presLayoutVars>
          <dgm:bulletEnabled val="1"/>
        </dgm:presLayoutVars>
      </dgm:prSet>
      <dgm:spPr/>
    </dgm:pt>
    <dgm:pt modelId="{CEA177FD-3183-4FEA-8D68-1F48AD7FDC04}" type="pres">
      <dgm:prSet presAssocID="{BE052C0C-3D16-458D-88DD-DA7BB67732F6}" presName="spaceBetweenRectangles" presStyleCnt="0"/>
      <dgm:spPr/>
    </dgm:pt>
    <dgm:pt modelId="{11F84032-9B35-4804-A82E-70CC85A8021A}" type="pres">
      <dgm:prSet presAssocID="{6548B551-9A7E-4F15-8328-106373117E3D}" presName="parentLin" presStyleCnt="0"/>
      <dgm:spPr/>
    </dgm:pt>
    <dgm:pt modelId="{09F23707-6520-4E12-BD3B-4E76C21FB836}" type="pres">
      <dgm:prSet presAssocID="{6548B551-9A7E-4F15-8328-106373117E3D}" presName="parentLeftMargin" presStyleLbl="node1" presStyleIdx="3" presStyleCnt="12"/>
      <dgm:spPr/>
      <dgm:t>
        <a:bodyPr/>
        <a:lstStyle/>
        <a:p>
          <a:pPr rtl="1"/>
          <a:endParaRPr lang="fa-IR"/>
        </a:p>
      </dgm:t>
    </dgm:pt>
    <dgm:pt modelId="{1DF6A296-DC50-40BA-A059-8AF6DCFD4681}" type="pres">
      <dgm:prSet presAssocID="{6548B551-9A7E-4F15-8328-106373117E3D}" presName="parentText" presStyleLbl="node1" presStyleIdx="4" presStyleCnt="12">
        <dgm:presLayoutVars>
          <dgm:chMax val="0"/>
          <dgm:bulletEnabled val="1"/>
        </dgm:presLayoutVars>
      </dgm:prSet>
      <dgm:spPr/>
      <dgm:t>
        <a:bodyPr/>
        <a:lstStyle/>
        <a:p>
          <a:pPr rtl="1"/>
          <a:endParaRPr lang="fa-IR"/>
        </a:p>
      </dgm:t>
    </dgm:pt>
    <dgm:pt modelId="{5B641195-26D5-435D-83F8-2F10681DE5AC}" type="pres">
      <dgm:prSet presAssocID="{6548B551-9A7E-4F15-8328-106373117E3D}" presName="negativeSpace" presStyleCnt="0"/>
      <dgm:spPr/>
    </dgm:pt>
    <dgm:pt modelId="{BA88E741-E161-4445-BEBB-4F8ADC46E6F2}" type="pres">
      <dgm:prSet presAssocID="{6548B551-9A7E-4F15-8328-106373117E3D}" presName="childText" presStyleLbl="conFgAcc1" presStyleIdx="4" presStyleCnt="12">
        <dgm:presLayoutVars>
          <dgm:bulletEnabled val="1"/>
        </dgm:presLayoutVars>
      </dgm:prSet>
      <dgm:spPr/>
    </dgm:pt>
    <dgm:pt modelId="{10A2107C-02E1-434B-B86D-DF17FFA990A0}" type="pres">
      <dgm:prSet presAssocID="{6B68C92E-4DE8-41E6-8389-713B14C09EBF}" presName="spaceBetweenRectangles" presStyleCnt="0"/>
      <dgm:spPr/>
    </dgm:pt>
    <dgm:pt modelId="{4D323836-F3A2-455D-A58D-F7D65D0662B0}" type="pres">
      <dgm:prSet presAssocID="{508F96ED-2062-4585-BC8F-9D7936CA22AE}" presName="parentLin" presStyleCnt="0"/>
      <dgm:spPr/>
    </dgm:pt>
    <dgm:pt modelId="{ED4811A4-A95B-406B-9631-BA28B6B4C4A4}" type="pres">
      <dgm:prSet presAssocID="{508F96ED-2062-4585-BC8F-9D7936CA22AE}" presName="parentLeftMargin" presStyleLbl="node1" presStyleIdx="4" presStyleCnt="12"/>
      <dgm:spPr/>
      <dgm:t>
        <a:bodyPr/>
        <a:lstStyle/>
        <a:p>
          <a:pPr rtl="1"/>
          <a:endParaRPr lang="fa-IR"/>
        </a:p>
      </dgm:t>
    </dgm:pt>
    <dgm:pt modelId="{6E7946B8-E51F-4FA3-B3EE-2A2E54CB5D4E}" type="pres">
      <dgm:prSet presAssocID="{508F96ED-2062-4585-BC8F-9D7936CA22AE}" presName="parentText" presStyleLbl="node1" presStyleIdx="5" presStyleCnt="12">
        <dgm:presLayoutVars>
          <dgm:chMax val="0"/>
          <dgm:bulletEnabled val="1"/>
        </dgm:presLayoutVars>
      </dgm:prSet>
      <dgm:spPr/>
      <dgm:t>
        <a:bodyPr/>
        <a:lstStyle/>
        <a:p>
          <a:pPr rtl="1"/>
          <a:endParaRPr lang="fa-IR"/>
        </a:p>
      </dgm:t>
    </dgm:pt>
    <dgm:pt modelId="{9D234755-7B07-4C66-9C70-CC65AC1CFEED}" type="pres">
      <dgm:prSet presAssocID="{508F96ED-2062-4585-BC8F-9D7936CA22AE}" presName="negativeSpace" presStyleCnt="0"/>
      <dgm:spPr/>
    </dgm:pt>
    <dgm:pt modelId="{F6713A41-7369-4E4F-A869-4C46BDF46ACD}" type="pres">
      <dgm:prSet presAssocID="{508F96ED-2062-4585-BC8F-9D7936CA22AE}" presName="childText" presStyleLbl="conFgAcc1" presStyleIdx="5" presStyleCnt="12">
        <dgm:presLayoutVars>
          <dgm:bulletEnabled val="1"/>
        </dgm:presLayoutVars>
      </dgm:prSet>
      <dgm:spPr/>
    </dgm:pt>
    <dgm:pt modelId="{5DEDD90B-935F-455B-891D-A6556DB8F6D8}" type="pres">
      <dgm:prSet presAssocID="{5E06CB55-263E-4973-8F92-841CF77985BA}" presName="spaceBetweenRectangles" presStyleCnt="0"/>
      <dgm:spPr/>
    </dgm:pt>
    <dgm:pt modelId="{4B3D1393-FCAD-4E11-A6F2-58F720F55D9E}" type="pres">
      <dgm:prSet presAssocID="{DD7E8796-71F3-4D46-830E-CC5AFEDD4EDF}" presName="parentLin" presStyleCnt="0"/>
      <dgm:spPr/>
    </dgm:pt>
    <dgm:pt modelId="{A1403B5E-D302-4CF9-8213-EB24D03E3F84}" type="pres">
      <dgm:prSet presAssocID="{DD7E8796-71F3-4D46-830E-CC5AFEDD4EDF}" presName="parentLeftMargin" presStyleLbl="node1" presStyleIdx="5" presStyleCnt="12"/>
      <dgm:spPr/>
      <dgm:t>
        <a:bodyPr/>
        <a:lstStyle/>
        <a:p>
          <a:pPr rtl="1"/>
          <a:endParaRPr lang="fa-IR"/>
        </a:p>
      </dgm:t>
    </dgm:pt>
    <dgm:pt modelId="{0E47C1EB-EBAD-44DE-970B-05B3AD5771DB}" type="pres">
      <dgm:prSet presAssocID="{DD7E8796-71F3-4D46-830E-CC5AFEDD4EDF}" presName="parentText" presStyleLbl="node1" presStyleIdx="6" presStyleCnt="12">
        <dgm:presLayoutVars>
          <dgm:chMax val="0"/>
          <dgm:bulletEnabled val="1"/>
        </dgm:presLayoutVars>
      </dgm:prSet>
      <dgm:spPr/>
      <dgm:t>
        <a:bodyPr/>
        <a:lstStyle/>
        <a:p>
          <a:pPr rtl="1"/>
          <a:endParaRPr lang="fa-IR"/>
        </a:p>
      </dgm:t>
    </dgm:pt>
    <dgm:pt modelId="{463F3B18-BDC0-414D-94FE-14C25FE7EBCF}" type="pres">
      <dgm:prSet presAssocID="{DD7E8796-71F3-4D46-830E-CC5AFEDD4EDF}" presName="negativeSpace" presStyleCnt="0"/>
      <dgm:spPr/>
    </dgm:pt>
    <dgm:pt modelId="{E59C73B0-BCAA-43E8-A31E-95B0405A90A4}" type="pres">
      <dgm:prSet presAssocID="{DD7E8796-71F3-4D46-830E-CC5AFEDD4EDF}" presName="childText" presStyleLbl="conFgAcc1" presStyleIdx="6" presStyleCnt="12">
        <dgm:presLayoutVars>
          <dgm:bulletEnabled val="1"/>
        </dgm:presLayoutVars>
      </dgm:prSet>
      <dgm:spPr/>
    </dgm:pt>
    <dgm:pt modelId="{4F409D52-B0A8-4FC9-9185-7570DA9B33DD}" type="pres">
      <dgm:prSet presAssocID="{EC7E64FA-654A-4065-AE44-6674BAD875D6}" presName="spaceBetweenRectangles" presStyleCnt="0"/>
      <dgm:spPr/>
    </dgm:pt>
    <dgm:pt modelId="{E1FA58F1-8B15-412B-B0C9-739A169F691D}" type="pres">
      <dgm:prSet presAssocID="{FD6AA269-5EC8-41CD-A413-ECBF1AAA992C}" presName="parentLin" presStyleCnt="0"/>
      <dgm:spPr/>
    </dgm:pt>
    <dgm:pt modelId="{D9EDE058-B39E-4598-964F-1C1570D6C3E4}" type="pres">
      <dgm:prSet presAssocID="{FD6AA269-5EC8-41CD-A413-ECBF1AAA992C}" presName="parentLeftMargin" presStyleLbl="node1" presStyleIdx="6" presStyleCnt="12"/>
      <dgm:spPr/>
      <dgm:t>
        <a:bodyPr/>
        <a:lstStyle/>
        <a:p>
          <a:pPr rtl="1"/>
          <a:endParaRPr lang="fa-IR"/>
        </a:p>
      </dgm:t>
    </dgm:pt>
    <dgm:pt modelId="{47038C1F-1486-4987-8A25-9BB3CDBB3F85}" type="pres">
      <dgm:prSet presAssocID="{FD6AA269-5EC8-41CD-A413-ECBF1AAA992C}" presName="parentText" presStyleLbl="node1" presStyleIdx="7" presStyleCnt="12">
        <dgm:presLayoutVars>
          <dgm:chMax val="0"/>
          <dgm:bulletEnabled val="1"/>
        </dgm:presLayoutVars>
      </dgm:prSet>
      <dgm:spPr/>
      <dgm:t>
        <a:bodyPr/>
        <a:lstStyle/>
        <a:p>
          <a:pPr rtl="1"/>
          <a:endParaRPr lang="fa-IR"/>
        </a:p>
      </dgm:t>
    </dgm:pt>
    <dgm:pt modelId="{910FFCF0-389C-441F-9950-D14AAC5AF509}" type="pres">
      <dgm:prSet presAssocID="{FD6AA269-5EC8-41CD-A413-ECBF1AAA992C}" presName="negativeSpace" presStyleCnt="0"/>
      <dgm:spPr/>
    </dgm:pt>
    <dgm:pt modelId="{8850543D-784E-4CE1-93FF-C060CAA07323}" type="pres">
      <dgm:prSet presAssocID="{FD6AA269-5EC8-41CD-A413-ECBF1AAA992C}" presName="childText" presStyleLbl="conFgAcc1" presStyleIdx="7" presStyleCnt="12">
        <dgm:presLayoutVars>
          <dgm:bulletEnabled val="1"/>
        </dgm:presLayoutVars>
      </dgm:prSet>
      <dgm:spPr/>
    </dgm:pt>
    <dgm:pt modelId="{733C5E75-4B17-43DF-A165-48732D056767}" type="pres">
      <dgm:prSet presAssocID="{51425394-82B6-4E64-9856-6EBC09DD3EFA}" presName="spaceBetweenRectangles" presStyleCnt="0"/>
      <dgm:spPr/>
    </dgm:pt>
    <dgm:pt modelId="{ADF1AD9F-2711-4059-A0C3-D52E094467B7}" type="pres">
      <dgm:prSet presAssocID="{2C139BFF-A44F-4A78-93DD-E5838C2B02C5}" presName="parentLin" presStyleCnt="0"/>
      <dgm:spPr/>
    </dgm:pt>
    <dgm:pt modelId="{5152B8AD-22BE-43F6-A3E3-BD3C8C0261C6}" type="pres">
      <dgm:prSet presAssocID="{2C139BFF-A44F-4A78-93DD-E5838C2B02C5}" presName="parentLeftMargin" presStyleLbl="node1" presStyleIdx="7" presStyleCnt="12"/>
      <dgm:spPr/>
      <dgm:t>
        <a:bodyPr/>
        <a:lstStyle/>
        <a:p>
          <a:pPr rtl="1"/>
          <a:endParaRPr lang="fa-IR"/>
        </a:p>
      </dgm:t>
    </dgm:pt>
    <dgm:pt modelId="{F1AA4DD5-FB63-4657-901E-8235F58506A3}" type="pres">
      <dgm:prSet presAssocID="{2C139BFF-A44F-4A78-93DD-E5838C2B02C5}" presName="parentText" presStyleLbl="node1" presStyleIdx="8" presStyleCnt="12">
        <dgm:presLayoutVars>
          <dgm:chMax val="0"/>
          <dgm:bulletEnabled val="1"/>
        </dgm:presLayoutVars>
      </dgm:prSet>
      <dgm:spPr/>
      <dgm:t>
        <a:bodyPr/>
        <a:lstStyle/>
        <a:p>
          <a:pPr rtl="1"/>
          <a:endParaRPr lang="fa-IR"/>
        </a:p>
      </dgm:t>
    </dgm:pt>
    <dgm:pt modelId="{28511E09-9009-4240-932D-1210F7AAEAD5}" type="pres">
      <dgm:prSet presAssocID="{2C139BFF-A44F-4A78-93DD-E5838C2B02C5}" presName="negativeSpace" presStyleCnt="0"/>
      <dgm:spPr/>
    </dgm:pt>
    <dgm:pt modelId="{84FEF7CA-4CDC-49B1-8159-D1D56E99B7A0}" type="pres">
      <dgm:prSet presAssocID="{2C139BFF-A44F-4A78-93DD-E5838C2B02C5}" presName="childText" presStyleLbl="conFgAcc1" presStyleIdx="8" presStyleCnt="12">
        <dgm:presLayoutVars>
          <dgm:bulletEnabled val="1"/>
        </dgm:presLayoutVars>
      </dgm:prSet>
      <dgm:spPr/>
    </dgm:pt>
    <dgm:pt modelId="{11744671-6693-460D-B468-D67C8E2A0A2B}" type="pres">
      <dgm:prSet presAssocID="{DFA190E6-9276-42C3-BAE9-E0C84E01A2B2}" presName="spaceBetweenRectangles" presStyleCnt="0"/>
      <dgm:spPr/>
    </dgm:pt>
    <dgm:pt modelId="{7A1D4F71-8378-42DB-824F-6E8DA68AD84E}" type="pres">
      <dgm:prSet presAssocID="{CD338695-F787-4C84-A34D-810D85DE2A59}" presName="parentLin" presStyleCnt="0"/>
      <dgm:spPr/>
    </dgm:pt>
    <dgm:pt modelId="{F13D467D-1E5C-4D2C-A501-1E7EB55BBCA8}" type="pres">
      <dgm:prSet presAssocID="{CD338695-F787-4C84-A34D-810D85DE2A59}" presName="parentLeftMargin" presStyleLbl="node1" presStyleIdx="8" presStyleCnt="12"/>
      <dgm:spPr/>
      <dgm:t>
        <a:bodyPr/>
        <a:lstStyle/>
        <a:p>
          <a:pPr rtl="1"/>
          <a:endParaRPr lang="fa-IR"/>
        </a:p>
      </dgm:t>
    </dgm:pt>
    <dgm:pt modelId="{4A1DA27E-E8C3-414B-BE5D-7F919F5F0174}" type="pres">
      <dgm:prSet presAssocID="{CD338695-F787-4C84-A34D-810D85DE2A59}" presName="parentText" presStyleLbl="node1" presStyleIdx="9" presStyleCnt="12">
        <dgm:presLayoutVars>
          <dgm:chMax val="0"/>
          <dgm:bulletEnabled val="1"/>
        </dgm:presLayoutVars>
      </dgm:prSet>
      <dgm:spPr/>
      <dgm:t>
        <a:bodyPr/>
        <a:lstStyle/>
        <a:p>
          <a:pPr rtl="1"/>
          <a:endParaRPr lang="fa-IR"/>
        </a:p>
      </dgm:t>
    </dgm:pt>
    <dgm:pt modelId="{3772FCF6-DAAF-41BF-A1FE-290145644FAB}" type="pres">
      <dgm:prSet presAssocID="{CD338695-F787-4C84-A34D-810D85DE2A59}" presName="negativeSpace" presStyleCnt="0"/>
      <dgm:spPr/>
    </dgm:pt>
    <dgm:pt modelId="{607AFA77-E9A7-4081-A3B6-C3173661E288}" type="pres">
      <dgm:prSet presAssocID="{CD338695-F787-4C84-A34D-810D85DE2A59}" presName="childText" presStyleLbl="conFgAcc1" presStyleIdx="9" presStyleCnt="12">
        <dgm:presLayoutVars>
          <dgm:bulletEnabled val="1"/>
        </dgm:presLayoutVars>
      </dgm:prSet>
      <dgm:spPr/>
    </dgm:pt>
    <dgm:pt modelId="{C6F7FA51-B952-42E4-BD03-F8487F87C1DC}" type="pres">
      <dgm:prSet presAssocID="{77F0D433-91A4-42A5-A343-606B0F2DA676}" presName="spaceBetweenRectangles" presStyleCnt="0"/>
      <dgm:spPr/>
    </dgm:pt>
    <dgm:pt modelId="{9E627B89-D726-4231-ADF9-EBC7E483A7FE}" type="pres">
      <dgm:prSet presAssocID="{4CC828A8-AFA6-4BA6-B58E-7083438361BD}" presName="parentLin" presStyleCnt="0"/>
      <dgm:spPr/>
    </dgm:pt>
    <dgm:pt modelId="{12F4C8D5-10ED-4073-B0BB-890B9C602A6C}" type="pres">
      <dgm:prSet presAssocID="{4CC828A8-AFA6-4BA6-B58E-7083438361BD}" presName="parentLeftMargin" presStyleLbl="node1" presStyleIdx="9" presStyleCnt="12"/>
      <dgm:spPr/>
      <dgm:t>
        <a:bodyPr/>
        <a:lstStyle/>
        <a:p>
          <a:pPr rtl="1"/>
          <a:endParaRPr lang="fa-IR"/>
        </a:p>
      </dgm:t>
    </dgm:pt>
    <dgm:pt modelId="{0DEBB463-8F30-4BC2-91EE-C3610A2D3043}" type="pres">
      <dgm:prSet presAssocID="{4CC828A8-AFA6-4BA6-B58E-7083438361BD}" presName="parentText" presStyleLbl="node1" presStyleIdx="10" presStyleCnt="12">
        <dgm:presLayoutVars>
          <dgm:chMax val="0"/>
          <dgm:bulletEnabled val="1"/>
        </dgm:presLayoutVars>
      </dgm:prSet>
      <dgm:spPr/>
      <dgm:t>
        <a:bodyPr/>
        <a:lstStyle/>
        <a:p>
          <a:pPr rtl="1"/>
          <a:endParaRPr lang="fa-IR"/>
        </a:p>
      </dgm:t>
    </dgm:pt>
    <dgm:pt modelId="{DE2BB0F8-6CAF-403B-942F-837CA1B26491}" type="pres">
      <dgm:prSet presAssocID="{4CC828A8-AFA6-4BA6-B58E-7083438361BD}" presName="negativeSpace" presStyleCnt="0"/>
      <dgm:spPr/>
    </dgm:pt>
    <dgm:pt modelId="{4453AE49-17DE-4ECD-B653-BBD08CCEA2FC}" type="pres">
      <dgm:prSet presAssocID="{4CC828A8-AFA6-4BA6-B58E-7083438361BD}" presName="childText" presStyleLbl="conFgAcc1" presStyleIdx="10" presStyleCnt="12">
        <dgm:presLayoutVars>
          <dgm:bulletEnabled val="1"/>
        </dgm:presLayoutVars>
      </dgm:prSet>
      <dgm:spPr/>
    </dgm:pt>
    <dgm:pt modelId="{65C60675-16D8-44E4-A850-D635FB4FB630}" type="pres">
      <dgm:prSet presAssocID="{599E54A5-E8B9-4E2D-A33B-B325C40F8C6C}" presName="spaceBetweenRectangles" presStyleCnt="0"/>
      <dgm:spPr/>
    </dgm:pt>
    <dgm:pt modelId="{AEFFE41D-B7AE-4F04-A2CB-D2ABF7B7EB9C}" type="pres">
      <dgm:prSet presAssocID="{7D4F5D72-5230-4C41-BADB-A3E9092E7337}" presName="parentLin" presStyleCnt="0"/>
      <dgm:spPr/>
    </dgm:pt>
    <dgm:pt modelId="{8A3A6769-C2E7-4BDF-8D1A-9538B3C58F7B}" type="pres">
      <dgm:prSet presAssocID="{7D4F5D72-5230-4C41-BADB-A3E9092E7337}" presName="parentLeftMargin" presStyleLbl="node1" presStyleIdx="10" presStyleCnt="12"/>
      <dgm:spPr/>
      <dgm:t>
        <a:bodyPr/>
        <a:lstStyle/>
        <a:p>
          <a:pPr rtl="1"/>
          <a:endParaRPr lang="fa-IR"/>
        </a:p>
      </dgm:t>
    </dgm:pt>
    <dgm:pt modelId="{66733E9F-7131-450B-9196-C43E10963E1E}" type="pres">
      <dgm:prSet presAssocID="{7D4F5D72-5230-4C41-BADB-A3E9092E7337}" presName="parentText" presStyleLbl="node1" presStyleIdx="11" presStyleCnt="12">
        <dgm:presLayoutVars>
          <dgm:chMax val="0"/>
          <dgm:bulletEnabled val="1"/>
        </dgm:presLayoutVars>
      </dgm:prSet>
      <dgm:spPr/>
      <dgm:t>
        <a:bodyPr/>
        <a:lstStyle/>
        <a:p>
          <a:pPr rtl="1"/>
          <a:endParaRPr lang="fa-IR"/>
        </a:p>
      </dgm:t>
    </dgm:pt>
    <dgm:pt modelId="{72B1A2B2-AB62-41D9-820D-4AA8C54D128C}" type="pres">
      <dgm:prSet presAssocID="{7D4F5D72-5230-4C41-BADB-A3E9092E7337}" presName="negativeSpace" presStyleCnt="0"/>
      <dgm:spPr/>
    </dgm:pt>
    <dgm:pt modelId="{83CECEA7-0D94-4CD2-9852-91DF0C0C364B}" type="pres">
      <dgm:prSet presAssocID="{7D4F5D72-5230-4C41-BADB-A3E9092E7337}" presName="childText" presStyleLbl="conFgAcc1" presStyleIdx="11" presStyleCnt="12">
        <dgm:presLayoutVars>
          <dgm:bulletEnabled val="1"/>
        </dgm:presLayoutVars>
      </dgm:prSet>
      <dgm:spPr/>
    </dgm:pt>
  </dgm:ptLst>
  <dgm:cxnLst>
    <dgm:cxn modelId="{A91F69EC-2F91-40D4-91AA-7A14E40ECFCA}" srcId="{BEF5414C-6579-4675-A8F5-B6D8798979E4}" destId="{C262EFE7-4463-4D31-9409-CEE53B6C9FE8}" srcOrd="2" destOrd="0" parTransId="{C589DCF0-9364-4FDB-9FBD-C025E4D0B279}" sibTransId="{AE24546A-133D-403F-995E-C639FA0D5222}"/>
    <dgm:cxn modelId="{0F04D472-6371-4E3C-91FA-3473F14E574A}" type="presOf" srcId="{7D4F5D72-5230-4C41-BADB-A3E9092E7337}" destId="{8A3A6769-C2E7-4BDF-8D1A-9538B3C58F7B}" srcOrd="0" destOrd="0" presId="urn:microsoft.com/office/officeart/2005/8/layout/list1"/>
    <dgm:cxn modelId="{96684CC3-5DAF-452A-A656-9B50A0428BAD}" type="presOf" srcId="{AD3B8707-6057-476E-905F-C30457B32116}" destId="{74EBE066-9B5B-461C-BFB7-DE9CE781FF6F}" srcOrd="1" destOrd="0" presId="urn:microsoft.com/office/officeart/2005/8/layout/list1"/>
    <dgm:cxn modelId="{C3DD7568-1847-4773-9A71-B13DEE392BD4}" type="presOf" srcId="{4CC828A8-AFA6-4BA6-B58E-7083438361BD}" destId="{0DEBB463-8F30-4BC2-91EE-C3610A2D3043}" srcOrd="1" destOrd="0" presId="urn:microsoft.com/office/officeart/2005/8/layout/list1"/>
    <dgm:cxn modelId="{3BBDA293-3614-4A5F-971B-B06CFA73A7CD}" type="presOf" srcId="{7D4F5D72-5230-4C41-BADB-A3E9092E7337}" destId="{66733E9F-7131-450B-9196-C43E10963E1E}" srcOrd="1" destOrd="0" presId="urn:microsoft.com/office/officeart/2005/8/layout/list1"/>
    <dgm:cxn modelId="{9C414378-0AB6-4D8E-8A70-71F0AC405696}" type="presOf" srcId="{7B6868E7-1CEB-4F29-B789-683733B0A74C}" destId="{8245ED4C-F0E5-4A3B-9A71-3E1F9676C843}" srcOrd="0" destOrd="0" presId="urn:microsoft.com/office/officeart/2005/8/layout/list1"/>
    <dgm:cxn modelId="{470E857A-00D2-4445-8929-1DD3B4FE60CE}" type="presOf" srcId="{2C139BFF-A44F-4A78-93DD-E5838C2B02C5}" destId="{5152B8AD-22BE-43F6-A3E3-BD3C8C0261C6}" srcOrd="0" destOrd="0" presId="urn:microsoft.com/office/officeart/2005/8/layout/list1"/>
    <dgm:cxn modelId="{60A71EFA-1A4E-47FA-A2F4-28336DD82609}" srcId="{BEF5414C-6579-4675-A8F5-B6D8798979E4}" destId="{7D4F5D72-5230-4C41-BADB-A3E9092E7337}" srcOrd="11" destOrd="0" parTransId="{E86CFFD4-5776-4E16-A8B2-16445C1330C4}" sibTransId="{F2E0426B-9B55-4E40-AF67-0CE77EA52F32}"/>
    <dgm:cxn modelId="{AF581478-AE5F-4082-865E-4D06C7D14A27}" type="presOf" srcId="{7B6868E7-1CEB-4F29-B789-683733B0A74C}" destId="{5212E3B9-AE18-45EF-8F72-F6786E3373C1}" srcOrd="1" destOrd="0" presId="urn:microsoft.com/office/officeart/2005/8/layout/list1"/>
    <dgm:cxn modelId="{6A23973B-3372-47CD-85CD-6AD6DD194002}" type="presOf" srcId="{BEF5414C-6579-4675-A8F5-B6D8798979E4}" destId="{F2A9246E-50BD-4329-B938-DF95CDEFF5EE}" srcOrd="0" destOrd="0" presId="urn:microsoft.com/office/officeart/2005/8/layout/list1"/>
    <dgm:cxn modelId="{F263FC1F-CB9D-4552-BD01-5E0852A42AE1}" type="presOf" srcId="{FD6AA269-5EC8-41CD-A413-ECBF1AAA992C}" destId="{47038C1F-1486-4987-8A25-9BB3CDBB3F85}" srcOrd="1" destOrd="0" presId="urn:microsoft.com/office/officeart/2005/8/layout/list1"/>
    <dgm:cxn modelId="{1AFEF1B6-EF29-44FC-9A78-D6155E5D7999}" srcId="{BEF5414C-6579-4675-A8F5-B6D8798979E4}" destId="{508F96ED-2062-4585-BC8F-9D7936CA22AE}" srcOrd="5" destOrd="0" parTransId="{424EFA3D-C727-4E2E-B4B2-B0512150778E}" sibTransId="{5E06CB55-263E-4973-8F92-841CF77985BA}"/>
    <dgm:cxn modelId="{C7F2E806-C7E5-4753-912F-832DD47596BD}" srcId="{BEF5414C-6579-4675-A8F5-B6D8798979E4}" destId="{4CC828A8-AFA6-4BA6-B58E-7083438361BD}" srcOrd="10" destOrd="0" parTransId="{7E2A9BCE-8C41-4A6A-96C9-560054A8E170}" sibTransId="{599E54A5-E8B9-4E2D-A33B-B325C40F8C6C}"/>
    <dgm:cxn modelId="{545B663D-F885-4027-9D69-9BF0514F0137}" type="presOf" srcId="{2C139BFF-A44F-4A78-93DD-E5838C2B02C5}" destId="{F1AA4DD5-FB63-4657-901E-8235F58506A3}" srcOrd="1" destOrd="0" presId="urn:microsoft.com/office/officeart/2005/8/layout/list1"/>
    <dgm:cxn modelId="{6EE95B9B-EE31-4ADF-AC92-E6CAAB0B4A9E}" type="presOf" srcId="{DD7E8796-71F3-4D46-830E-CC5AFEDD4EDF}" destId="{A1403B5E-D302-4CF9-8213-EB24D03E3F84}" srcOrd="0" destOrd="0" presId="urn:microsoft.com/office/officeart/2005/8/layout/list1"/>
    <dgm:cxn modelId="{8C861C41-C8DD-438D-91EF-03CEFD014250}" type="presOf" srcId="{CD338695-F787-4C84-A34D-810D85DE2A59}" destId="{F13D467D-1E5C-4D2C-A501-1E7EB55BBCA8}" srcOrd="0" destOrd="0" presId="urn:microsoft.com/office/officeart/2005/8/layout/list1"/>
    <dgm:cxn modelId="{BF312084-B7F9-49D6-8AEC-6DC070935E94}" type="presOf" srcId="{4CC828A8-AFA6-4BA6-B58E-7083438361BD}" destId="{12F4C8D5-10ED-4073-B0BB-890B9C602A6C}" srcOrd="0" destOrd="0" presId="urn:microsoft.com/office/officeart/2005/8/layout/list1"/>
    <dgm:cxn modelId="{7A9516E0-C7C5-4F4A-8447-C1C2C501AF7A}" type="presOf" srcId="{508F96ED-2062-4585-BC8F-9D7936CA22AE}" destId="{ED4811A4-A95B-406B-9631-BA28B6B4C4A4}" srcOrd="0" destOrd="0" presId="urn:microsoft.com/office/officeart/2005/8/layout/list1"/>
    <dgm:cxn modelId="{B027869A-D9CA-45CC-B46B-36D88B1BA727}" srcId="{BEF5414C-6579-4675-A8F5-B6D8798979E4}" destId="{6548B551-9A7E-4F15-8328-106373117E3D}" srcOrd="4" destOrd="0" parTransId="{71CA8367-0FFD-4E66-93C4-2416EF52C4B9}" sibTransId="{6B68C92E-4DE8-41E6-8389-713B14C09EBF}"/>
    <dgm:cxn modelId="{F325335A-393E-483F-9510-94FEE70786D7}" type="presOf" srcId="{DD7E8796-71F3-4D46-830E-CC5AFEDD4EDF}" destId="{0E47C1EB-EBAD-44DE-970B-05B3AD5771DB}" srcOrd="1" destOrd="0" presId="urn:microsoft.com/office/officeart/2005/8/layout/list1"/>
    <dgm:cxn modelId="{3359309B-67B1-4CB7-9913-BD83B0C12771}" type="presOf" srcId="{C262EFE7-4463-4D31-9409-CEE53B6C9FE8}" destId="{303FD86B-0F36-4EB7-8F61-CA3CA2B231A9}" srcOrd="0" destOrd="0" presId="urn:microsoft.com/office/officeart/2005/8/layout/list1"/>
    <dgm:cxn modelId="{7B6A0AA8-D8AE-4DC5-8E59-6F9CC5105769}" type="presOf" srcId="{6548B551-9A7E-4F15-8328-106373117E3D}" destId="{1DF6A296-DC50-40BA-A059-8AF6DCFD4681}" srcOrd="1" destOrd="0" presId="urn:microsoft.com/office/officeart/2005/8/layout/list1"/>
    <dgm:cxn modelId="{07852533-4D7D-47DD-A802-8B5C5B7B90E7}" srcId="{BEF5414C-6579-4675-A8F5-B6D8798979E4}" destId="{AD3B8707-6057-476E-905F-C30457B32116}" srcOrd="3" destOrd="0" parTransId="{86180AFC-675D-45A0-BED5-60018BA3C98C}" sibTransId="{BE052C0C-3D16-458D-88DD-DA7BB67732F6}"/>
    <dgm:cxn modelId="{50D417F1-1122-49D3-85E9-41B34565A61D}" type="presOf" srcId="{45D78841-DAC6-4C05-B5CA-0D3B96268145}" destId="{6CEAA85A-DC02-4F17-B49F-9085D1BCC6DB}" srcOrd="1" destOrd="0" presId="urn:microsoft.com/office/officeart/2005/8/layout/list1"/>
    <dgm:cxn modelId="{2DA22B06-B62E-4FB6-AFDD-41E398019E64}" type="presOf" srcId="{C262EFE7-4463-4D31-9409-CEE53B6C9FE8}" destId="{34D4BA70-5BD7-4C4D-96D5-55D61155F67D}" srcOrd="1" destOrd="0" presId="urn:microsoft.com/office/officeart/2005/8/layout/list1"/>
    <dgm:cxn modelId="{4F555D9B-D8E5-435A-9465-1D95139D0559}" srcId="{BEF5414C-6579-4675-A8F5-B6D8798979E4}" destId="{FD6AA269-5EC8-41CD-A413-ECBF1AAA992C}" srcOrd="7" destOrd="0" parTransId="{B64E6CA9-DF3B-4A89-8A77-EC7F4C776711}" sibTransId="{51425394-82B6-4E64-9856-6EBC09DD3EFA}"/>
    <dgm:cxn modelId="{E78AF8AF-34FC-4656-AFE0-D73E03392964}" type="presOf" srcId="{6548B551-9A7E-4F15-8328-106373117E3D}" destId="{09F23707-6520-4E12-BD3B-4E76C21FB836}" srcOrd="0" destOrd="0" presId="urn:microsoft.com/office/officeart/2005/8/layout/list1"/>
    <dgm:cxn modelId="{3C0B9C61-F9DF-4943-AABC-092AF53B19D3}" srcId="{BEF5414C-6579-4675-A8F5-B6D8798979E4}" destId="{7B6868E7-1CEB-4F29-B789-683733B0A74C}" srcOrd="0" destOrd="0" parTransId="{885FE552-05B2-4066-8DD4-6F035C47C459}" sibTransId="{2FABF3E5-2A8E-4A0A-81C9-0AB50241054C}"/>
    <dgm:cxn modelId="{5CCC94AE-F58D-400C-9B40-66B8FC5F7D35}" type="presOf" srcId="{508F96ED-2062-4585-BC8F-9D7936CA22AE}" destId="{6E7946B8-E51F-4FA3-B3EE-2A2E54CB5D4E}" srcOrd="1" destOrd="0" presId="urn:microsoft.com/office/officeart/2005/8/layout/list1"/>
    <dgm:cxn modelId="{09F5B220-A8E7-4ADD-A002-66BFE5B55A03}" type="presOf" srcId="{AD3B8707-6057-476E-905F-C30457B32116}" destId="{6E23258E-2680-4928-A573-50CF0C031053}" srcOrd="0" destOrd="0" presId="urn:microsoft.com/office/officeart/2005/8/layout/list1"/>
    <dgm:cxn modelId="{6D7729AD-F0C4-4EE6-B438-FD5775F9382D}" type="presOf" srcId="{45D78841-DAC6-4C05-B5CA-0D3B96268145}" destId="{B2324D87-1FC3-4770-9FB4-17A115BF6482}" srcOrd="0" destOrd="0" presId="urn:microsoft.com/office/officeart/2005/8/layout/list1"/>
    <dgm:cxn modelId="{D8E1B265-BEB2-492F-80D1-15683405B3D6}" srcId="{BEF5414C-6579-4675-A8F5-B6D8798979E4}" destId="{CD338695-F787-4C84-A34D-810D85DE2A59}" srcOrd="9" destOrd="0" parTransId="{4AA84630-04B5-484A-91D5-D2CB461BCBE2}" sibTransId="{77F0D433-91A4-42A5-A343-606B0F2DA676}"/>
    <dgm:cxn modelId="{177AE178-9ABF-4F2E-B04B-9362734F7211}" srcId="{BEF5414C-6579-4675-A8F5-B6D8798979E4}" destId="{2C139BFF-A44F-4A78-93DD-E5838C2B02C5}" srcOrd="8" destOrd="0" parTransId="{1FBF0435-C4DF-4B9F-B46D-00DC649B4CFD}" sibTransId="{DFA190E6-9276-42C3-BAE9-E0C84E01A2B2}"/>
    <dgm:cxn modelId="{7BD9B473-6E9F-4945-AC5E-DC2D9320DF2D}" srcId="{BEF5414C-6579-4675-A8F5-B6D8798979E4}" destId="{DD7E8796-71F3-4D46-830E-CC5AFEDD4EDF}" srcOrd="6" destOrd="0" parTransId="{1152E537-9E9E-4FB6-9DE6-DEE83C9B0A19}" sibTransId="{EC7E64FA-654A-4065-AE44-6674BAD875D6}"/>
    <dgm:cxn modelId="{FCBE29D7-112B-4DEA-8747-822522277AF8}" type="presOf" srcId="{FD6AA269-5EC8-41CD-A413-ECBF1AAA992C}" destId="{D9EDE058-B39E-4598-964F-1C1570D6C3E4}" srcOrd="0" destOrd="0" presId="urn:microsoft.com/office/officeart/2005/8/layout/list1"/>
    <dgm:cxn modelId="{366C2E42-8223-4342-A209-52C79505321F}" type="presOf" srcId="{CD338695-F787-4C84-A34D-810D85DE2A59}" destId="{4A1DA27E-E8C3-414B-BE5D-7F919F5F0174}" srcOrd="1" destOrd="0" presId="urn:microsoft.com/office/officeart/2005/8/layout/list1"/>
    <dgm:cxn modelId="{21F18249-FF62-4EF2-97A3-595A1E23B1B1}" srcId="{BEF5414C-6579-4675-A8F5-B6D8798979E4}" destId="{45D78841-DAC6-4C05-B5CA-0D3B96268145}" srcOrd="1" destOrd="0" parTransId="{5915FB25-2644-4006-B1FB-BE6A6A57B573}" sibTransId="{3399B475-EE7C-49D4-8D55-0B069B52486F}"/>
    <dgm:cxn modelId="{7EEE2FBB-C2C0-4FCA-94C7-7FF98618A058}" type="presParOf" srcId="{F2A9246E-50BD-4329-B938-DF95CDEFF5EE}" destId="{EDF512A8-D638-485D-9E9B-7DEAF76F8AA5}" srcOrd="0" destOrd="0" presId="urn:microsoft.com/office/officeart/2005/8/layout/list1"/>
    <dgm:cxn modelId="{08C9798F-E3C2-45FA-9B5C-B10E34085679}" type="presParOf" srcId="{EDF512A8-D638-485D-9E9B-7DEAF76F8AA5}" destId="{8245ED4C-F0E5-4A3B-9A71-3E1F9676C843}" srcOrd="0" destOrd="0" presId="urn:microsoft.com/office/officeart/2005/8/layout/list1"/>
    <dgm:cxn modelId="{3A6FD1C7-8A62-4F28-9FFE-889D44447EE0}" type="presParOf" srcId="{EDF512A8-D638-485D-9E9B-7DEAF76F8AA5}" destId="{5212E3B9-AE18-45EF-8F72-F6786E3373C1}" srcOrd="1" destOrd="0" presId="urn:microsoft.com/office/officeart/2005/8/layout/list1"/>
    <dgm:cxn modelId="{77E59BC8-D6F5-4954-B8BB-8C2D8EA93AA3}" type="presParOf" srcId="{F2A9246E-50BD-4329-B938-DF95CDEFF5EE}" destId="{4D4EEC8E-5BDA-48F5-834B-7E3F7D76E881}" srcOrd="1" destOrd="0" presId="urn:microsoft.com/office/officeart/2005/8/layout/list1"/>
    <dgm:cxn modelId="{5796589E-9084-45C7-B57A-1950A4766865}" type="presParOf" srcId="{F2A9246E-50BD-4329-B938-DF95CDEFF5EE}" destId="{45DEDE5E-95ED-4BD4-BE5A-E59AF6007DC7}" srcOrd="2" destOrd="0" presId="urn:microsoft.com/office/officeart/2005/8/layout/list1"/>
    <dgm:cxn modelId="{5586BCE6-D14E-4622-AECB-5B7850C952CB}" type="presParOf" srcId="{F2A9246E-50BD-4329-B938-DF95CDEFF5EE}" destId="{1DF77FF2-6798-426C-8677-1D7A2B67DAF8}" srcOrd="3" destOrd="0" presId="urn:microsoft.com/office/officeart/2005/8/layout/list1"/>
    <dgm:cxn modelId="{ADF1482A-B90C-480C-8A6F-3FD1CB029D02}" type="presParOf" srcId="{F2A9246E-50BD-4329-B938-DF95CDEFF5EE}" destId="{30A99FDB-51D1-4D0C-A5B9-9CDEDE04175D}" srcOrd="4" destOrd="0" presId="urn:microsoft.com/office/officeart/2005/8/layout/list1"/>
    <dgm:cxn modelId="{0B814462-1BDD-4522-94DF-3B165D5BD546}" type="presParOf" srcId="{30A99FDB-51D1-4D0C-A5B9-9CDEDE04175D}" destId="{B2324D87-1FC3-4770-9FB4-17A115BF6482}" srcOrd="0" destOrd="0" presId="urn:microsoft.com/office/officeart/2005/8/layout/list1"/>
    <dgm:cxn modelId="{0A92C3ED-FD64-401F-9F85-A017D22E0CD7}" type="presParOf" srcId="{30A99FDB-51D1-4D0C-A5B9-9CDEDE04175D}" destId="{6CEAA85A-DC02-4F17-B49F-9085D1BCC6DB}" srcOrd="1" destOrd="0" presId="urn:microsoft.com/office/officeart/2005/8/layout/list1"/>
    <dgm:cxn modelId="{97DAFDF4-59CB-4A3C-BAC2-A5FCFC4CA397}" type="presParOf" srcId="{F2A9246E-50BD-4329-B938-DF95CDEFF5EE}" destId="{3E6E5A8C-0900-436C-B462-CFDEE3FCB4AA}" srcOrd="5" destOrd="0" presId="urn:microsoft.com/office/officeart/2005/8/layout/list1"/>
    <dgm:cxn modelId="{22BB536E-5A23-4C24-A871-54CA8584B1C4}" type="presParOf" srcId="{F2A9246E-50BD-4329-B938-DF95CDEFF5EE}" destId="{928F1559-5751-4B67-B7E3-A420F3A83979}" srcOrd="6" destOrd="0" presId="urn:microsoft.com/office/officeart/2005/8/layout/list1"/>
    <dgm:cxn modelId="{5021A0F3-5EFF-4430-982B-00D12F4F5B44}" type="presParOf" srcId="{F2A9246E-50BD-4329-B938-DF95CDEFF5EE}" destId="{C0FC99BD-AC3B-41DC-9FA9-CC40AFF77179}" srcOrd="7" destOrd="0" presId="urn:microsoft.com/office/officeart/2005/8/layout/list1"/>
    <dgm:cxn modelId="{5684F333-94C8-4FBC-AF5D-6A84E2A1C14A}" type="presParOf" srcId="{F2A9246E-50BD-4329-B938-DF95CDEFF5EE}" destId="{3B285D3D-7AED-4214-85EC-D04B8E9CA02E}" srcOrd="8" destOrd="0" presId="urn:microsoft.com/office/officeart/2005/8/layout/list1"/>
    <dgm:cxn modelId="{AC953C14-4B6A-47F6-AE7C-FF2BAB7AC4D5}" type="presParOf" srcId="{3B285D3D-7AED-4214-85EC-D04B8E9CA02E}" destId="{303FD86B-0F36-4EB7-8F61-CA3CA2B231A9}" srcOrd="0" destOrd="0" presId="urn:microsoft.com/office/officeart/2005/8/layout/list1"/>
    <dgm:cxn modelId="{5EEDFDE2-D041-4487-A974-82EE0E5BBDAB}" type="presParOf" srcId="{3B285D3D-7AED-4214-85EC-D04B8E9CA02E}" destId="{34D4BA70-5BD7-4C4D-96D5-55D61155F67D}" srcOrd="1" destOrd="0" presId="urn:microsoft.com/office/officeart/2005/8/layout/list1"/>
    <dgm:cxn modelId="{DE208AB7-1ADC-4826-8B83-19C365EF9DB2}" type="presParOf" srcId="{F2A9246E-50BD-4329-B938-DF95CDEFF5EE}" destId="{6F3A84BE-C8D6-44A9-A30A-5CBA2E597ACB}" srcOrd="9" destOrd="0" presId="urn:microsoft.com/office/officeart/2005/8/layout/list1"/>
    <dgm:cxn modelId="{1E3CBB42-7E1B-4A7D-A7E7-279BA31D5FF2}" type="presParOf" srcId="{F2A9246E-50BD-4329-B938-DF95CDEFF5EE}" destId="{609E9290-2DE6-4035-BDB7-F7C1CAF66F37}" srcOrd="10" destOrd="0" presId="urn:microsoft.com/office/officeart/2005/8/layout/list1"/>
    <dgm:cxn modelId="{24FEE378-3928-44DD-8002-A33AE5F2DE0A}" type="presParOf" srcId="{F2A9246E-50BD-4329-B938-DF95CDEFF5EE}" destId="{5AE6080D-2C35-4F81-B86A-B2BDD97FB393}" srcOrd="11" destOrd="0" presId="urn:microsoft.com/office/officeart/2005/8/layout/list1"/>
    <dgm:cxn modelId="{AD6C684A-5FAA-455C-B62F-B0D8764FC550}" type="presParOf" srcId="{F2A9246E-50BD-4329-B938-DF95CDEFF5EE}" destId="{08D573E1-4959-4066-BFA4-0CB2E9B995E8}" srcOrd="12" destOrd="0" presId="urn:microsoft.com/office/officeart/2005/8/layout/list1"/>
    <dgm:cxn modelId="{862F395C-81D2-434A-BE33-00495593C5B2}" type="presParOf" srcId="{08D573E1-4959-4066-BFA4-0CB2E9B995E8}" destId="{6E23258E-2680-4928-A573-50CF0C031053}" srcOrd="0" destOrd="0" presId="urn:microsoft.com/office/officeart/2005/8/layout/list1"/>
    <dgm:cxn modelId="{5B72A1EA-89D6-4C51-B5A9-659D96966803}" type="presParOf" srcId="{08D573E1-4959-4066-BFA4-0CB2E9B995E8}" destId="{74EBE066-9B5B-461C-BFB7-DE9CE781FF6F}" srcOrd="1" destOrd="0" presId="urn:microsoft.com/office/officeart/2005/8/layout/list1"/>
    <dgm:cxn modelId="{44F36E16-AFAD-4DA3-A26F-2BB8E31C3AA3}" type="presParOf" srcId="{F2A9246E-50BD-4329-B938-DF95CDEFF5EE}" destId="{C43A8517-E078-4C03-8D24-4C804AC76D79}" srcOrd="13" destOrd="0" presId="urn:microsoft.com/office/officeart/2005/8/layout/list1"/>
    <dgm:cxn modelId="{EB198C10-DE22-4CBC-A2F2-FC951F69EA8B}" type="presParOf" srcId="{F2A9246E-50BD-4329-B938-DF95CDEFF5EE}" destId="{B066A286-E7EE-4B29-8A3D-B28047AEBB49}" srcOrd="14" destOrd="0" presId="urn:microsoft.com/office/officeart/2005/8/layout/list1"/>
    <dgm:cxn modelId="{6C0AC5EE-8BF1-4538-A0B0-7746331BD6CE}" type="presParOf" srcId="{F2A9246E-50BD-4329-B938-DF95CDEFF5EE}" destId="{CEA177FD-3183-4FEA-8D68-1F48AD7FDC04}" srcOrd="15" destOrd="0" presId="urn:microsoft.com/office/officeart/2005/8/layout/list1"/>
    <dgm:cxn modelId="{7EA8DB67-1C58-4B2E-AAA0-C0D6854D0A71}" type="presParOf" srcId="{F2A9246E-50BD-4329-B938-DF95CDEFF5EE}" destId="{11F84032-9B35-4804-A82E-70CC85A8021A}" srcOrd="16" destOrd="0" presId="urn:microsoft.com/office/officeart/2005/8/layout/list1"/>
    <dgm:cxn modelId="{26B1844B-EE32-4237-9E8C-67E2932A5AB4}" type="presParOf" srcId="{11F84032-9B35-4804-A82E-70CC85A8021A}" destId="{09F23707-6520-4E12-BD3B-4E76C21FB836}" srcOrd="0" destOrd="0" presId="urn:microsoft.com/office/officeart/2005/8/layout/list1"/>
    <dgm:cxn modelId="{A8FF03C8-7D66-461A-84FA-7160C385E24C}" type="presParOf" srcId="{11F84032-9B35-4804-A82E-70CC85A8021A}" destId="{1DF6A296-DC50-40BA-A059-8AF6DCFD4681}" srcOrd="1" destOrd="0" presId="urn:microsoft.com/office/officeart/2005/8/layout/list1"/>
    <dgm:cxn modelId="{2072B480-0174-4105-8180-CCFB0950E594}" type="presParOf" srcId="{F2A9246E-50BD-4329-B938-DF95CDEFF5EE}" destId="{5B641195-26D5-435D-83F8-2F10681DE5AC}" srcOrd="17" destOrd="0" presId="urn:microsoft.com/office/officeart/2005/8/layout/list1"/>
    <dgm:cxn modelId="{E614B1B4-181E-4FCF-8214-907A20445100}" type="presParOf" srcId="{F2A9246E-50BD-4329-B938-DF95CDEFF5EE}" destId="{BA88E741-E161-4445-BEBB-4F8ADC46E6F2}" srcOrd="18" destOrd="0" presId="urn:microsoft.com/office/officeart/2005/8/layout/list1"/>
    <dgm:cxn modelId="{33B7A9CF-075F-4506-B3D6-90A832BE63A8}" type="presParOf" srcId="{F2A9246E-50BD-4329-B938-DF95CDEFF5EE}" destId="{10A2107C-02E1-434B-B86D-DF17FFA990A0}" srcOrd="19" destOrd="0" presId="urn:microsoft.com/office/officeart/2005/8/layout/list1"/>
    <dgm:cxn modelId="{34DCA676-F2B3-4156-9EFB-617D4A04DD27}" type="presParOf" srcId="{F2A9246E-50BD-4329-B938-DF95CDEFF5EE}" destId="{4D323836-F3A2-455D-A58D-F7D65D0662B0}" srcOrd="20" destOrd="0" presId="urn:microsoft.com/office/officeart/2005/8/layout/list1"/>
    <dgm:cxn modelId="{8FFCB794-9716-42E2-824C-220BAF7CBE17}" type="presParOf" srcId="{4D323836-F3A2-455D-A58D-F7D65D0662B0}" destId="{ED4811A4-A95B-406B-9631-BA28B6B4C4A4}" srcOrd="0" destOrd="0" presId="urn:microsoft.com/office/officeart/2005/8/layout/list1"/>
    <dgm:cxn modelId="{0D73F0B0-E6C7-4763-9B76-FA4D9B2236E9}" type="presParOf" srcId="{4D323836-F3A2-455D-A58D-F7D65D0662B0}" destId="{6E7946B8-E51F-4FA3-B3EE-2A2E54CB5D4E}" srcOrd="1" destOrd="0" presId="urn:microsoft.com/office/officeart/2005/8/layout/list1"/>
    <dgm:cxn modelId="{353BFBE2-0B98-4FC6-B115-93116D3250B0}" type="presParOf" srcId="{F2A9246E-50BD-4329-B938-DF95CDEFF5EE}" destId="{9D234755-7B07-4C66-9C70-CC65AC1CFEED}" srcOrd="21" destOrd="0" presId="urn:microsoft.com/office/officeart/2005/8/layout/list1"/>
    <dgm:cxn modelId="{E4CD1CC8-59BD-457C-AE37-93DADAEAB9C7}" type="presParOf" srcId="{F2A9246E-50BD-4329-B938-DF95CDEFF5EE}" destId="{F6713A41-7369-4E4F-A869-4C46BDF46ACD}" srcOrd="22" destOrd="0" presId="urn:microsoft.com/office/officeart/2005/8/layout/list1"/>
    <dgm:cxn modelId="{0607EE9C-9926-4B6C-B09A-A963CD207072}" type="presParOf" srcId="{F2A9246E-50BD-4329-B938-DF95CDEFF5EE}" destId="{5DEDD90B-935F-455B-891D-A6556DB8F6D8}" srcOrd="23" destOrd="0" presId="urn:microsoft.com/office/officeart/2005/8/layout/list1"/>
    <dgm:cxn modelId="{46354EF9-D1C2-4B41-A4FC-4C42C8136B3A}" type="presParOf" srcId="{F2A9246E-50BD-4329-B938-DF95CDEFF5EE}" destId="{4B3D1393-FCAD-4E11-A6F2-58F720F55D9E}" srcOrd="24" destOrd="0" presId="urn:microsoft.com/office/officeart/2005/8/layout/list1"/>
    <dgm:cxn modelId="{66441F8F-858E-46B4-A83E-CF4E6162BA1C}" type="presParOf" srcId="{4B3D1393-FCAD-4E11-A6F2-58F720F55D9E}" destId="{A1403B5E-D302-4CF9-8213-EB24D03E3F84}" srcOrd="0" destOrd="0" presId="urn:microsoft.com/office/officeart/2005/8/layout/list1"/>
    <dgm:cxn modelId="{DD984B21-ADFB-4982-89D0-F3B7EAD2172C}" type="presParOf" srcId="{4B3D1393-FCAD-4E11-A6F2-58F720F55D9E}" destId="{0E47C1EB-EBAD-44DE-970B-05B3AD5771DB}" srcOrd="1" destOrd="0" presId="urn:microsoft.com/office/officeart/2005/8/layout/list1"/>
    <dgm:cxn modelId="{0A7F51B8-5059-45C3-8D77-40958316ED97}" type="presParOf" srcId="{F2A9246E-50BD-4329-B938-DF95CDEFF5EE}" destId="{463F3B18-BDC0-414D-94FE-14C25FE7EBCF}" srcOrd="25" destOrd="0" presId="urn:microsoft.com/office/officeart/2005/8/layout/list1"/>
    <dgm:cxn modelId="{7C4E86D9-470D-485A-A7F8-65992DB8D700}" type="presParOf" srcId="{F2A9246E-50BD-4329-B938-DF95CDEFF5EE}" destId="{E59C73B0-BCAA-43E8-A31E-95B0405A90A4}" srcOrd="26" destOrd="0" presId="urn:microsoft.com/office/officeart/2005/8/layout/list1"/>
    <dgm:cxn modelId="{0B9C1BDB-2261-46D7-90C2-6F752DAAB3C4}" type="presParOf" srcId="{F2A9246E-50BD-4329-B938-DF95CDEFF5EE}" destId="{4F409D52-B0A8-4FC9-9185-7570DA9B33DD}" srcOrd="27" destOrd="0" presId="urn:microsoft.com/office/officeart/2005/8/layout/list1"/>
    <dgm:cxn modelId="{A40C654B-B3A8-4FD6-BF3C-5213C415A6C9}" type="presParOf" srcId="{F2A9246E-50BD-4329-B938-DF95CDEFF5EE}" destId="{E1FA58F1-8B15-412B-B0C9-739A169F691D}" srcOrd="28" destOrd="0" presId="urn:microsoft.com/office/officeart/2005/8/layout/list1"/>
    <dgm:cxn modelId="{FA78C1F5-06BC-4ED5-9FA5-046628078AC3}" type="presParOf" srcId="{E1FA58F1-8B15-412B-B0C9-739A169F691D}" destId="{D9EDE058-B39E-4598-964F-1C1570D6C3E4}" srcOrd="0" destOrd="0" presId="urn:microsoft.com/office/officeart/2005/8/layout/list1"/>
    <dgm:cxn modelId="{7CE45E2E-36BD-44EA-A745-7203FB67CA09}" type="presParOf" srcId="{E1FA58F1-8B15-412B-B0C9-739A169F691D}" destId="{47038C1F-1486-4987-8A25-9BB3CDBB3F85}" srcOrd="1" destOrd="0" presId="urn:microsoft.com/office/officeart/2005/8/layout/list1"/>
    <dgm:cxn modelId="{078A664D-3161-44A1-B577-757C55E49944}" type="presParOf" srcId="{F2A9246E-50BD-4329-B938-DF95CDEFF5EE}" destId="{910FFCF0-389C-441F-9950-D14AAC5AF509}" srcOrd="29" destOrd="0" presId="urn:microsoft.com/office/officeart/2005/8/layout/list1"/>
    <dgm:cxn modelId="{BC220772-49AD-4369-B013-C76EEEDC5BF9}" type="presParOf" srcId="{F2A9246E-50BD-4329-B938-DF95CDEFF5EE}" destId="{8850543D-784E-4CE1-93FF-C060CAA07323}" srcOrd="30" destOrd="0" presId="urn:microsoft.com/office/officeart/2005/8/layout/list1"/>
    <dgm:cxn modelId="{FCDAE421-26D3-4866-9A93-FF4B032D1CEF}" type="presParOf" srcId="{F2A9246E-50BD-4329-B938-DF95CDEFF5EE}" destId="{733C5E75-4B17-43DF-A165-48732D056767}" srcOrd="31" destOrd="0" presId="urn:microsoft.com/office/officeart/2005/8/layout/list1"/>
    <dgm:cxn modelId="{1FDAB47D-61FD-42B8-8BF8-F05A4A0A774F}" type="presParOf" srcId="{F2A9246E-50BD-4329-B938-DF95CDEFF5EE}" destId="{ADF1AD9F-2711-4059-A0C3-D52E094467B7}" srcOrd="32" destOrd="0" presId="urn:microsoft.com/office/officeart/2005/8/layout/list1"/>
    <dgm:cxn modelId="{78B94015-3104-445C-A9CE-24282709E9F9}" type="presParOf" srcId="{ADF1AD9F-2711-4059-A0C3-D52E094467B7}" destId="{5152B8AD-22BE-43F6-A3E3-BD3C8C0261C6}" srcOrd="0" destOrd="0" presId="urn:microsoft.com/office/officeart/2005/8/layout/list1"/>
    <dgm:cxn modelId="{C13FC762-B2FB-49DA-A25E-A234CAB4DB82}" type="presParOf" srcId="{ADF1AD9F-2711-4059-A0C3-D52E094467B7}" destId="{F1AA4DD5-FB63-4657-901E-8235F58506A3}" srcOrd="1" destOrd="0" presId="urn:microsoft.com/office/officeart/2005/8/layout/list1"/>
    <dgm:cxn modelId="{11925B4C-1662-4630-BE07-D362A26241C6}" type="presParOf" srcId="{F2A9246E-50BD-4329-B938-DF95CDEFF5EE}" destId="{28511E09-9009-4240-932D-1210F7AAEAD5}" srcOrd="33" destOrd="0" presId="urn:microsoft.com/office/officeart/2005/8/layout/list1"/>
    <dgm:cxn modelId="{972BAB0A-897D-406C-8F77-0BB0A519D488}" type="presParOf" srcId="{F2A9246E-50BD-4329-B938-DF95CDEFF5EE}" destId="{84FEF7CA-4CDC-49B1-8159-D1D56E99B7A0}" srcOrd="34" destOrd="0" presId="urn:microsoft.com/office/officeart/2005/8/layout/list1"/>
    <dgm:cxn modelId="{E30C4E8A-47BB-4722-B420-2CC03CE57E02}" type="presParOf" srcId="{F2A9246E-50BD-4329-B938-DF95CDEFF5EE}" destId="{11744671-6693-460D-B468-D67C8E2A0A2B}" srcOrd="35" destOrd="0" presId="urn:microsoft.com/office/officeart/2005/8/layout/list1"/>
    <dgm:cxn modelId="{EF0D7B6E-D88C-42F9-8A35-8D22931FE15A}" type="presParOf" srcId="{F2A9246E-50BD-4329-B938-DF95CDEFF5EE}" destId="{7A1D4F71-8378-42DB-824F-6E8DA68AD84E}" srcOrd="36" destOrd="0" presId="urn:microsoft.com/office/officeart/2005/8/layout/list1"/>
    <dgm:cxn modelId="{1696480F-CC3A-4E08-BA4F-67FCC8B622E9}" type="presParOf" srcId="{7A1D4F71-8378-42DB-824F-6E8DA68AD84E}" destId="{F13D467D-1E5C-4D2C-A501-1E7EB55BBCA8}" srcOrd="0" destOrd="0" presId="urn:microsoft.com/office/officeart/2005/8/layout/list1"/>
    <dgm:cxn modelId="{63FDC899-6E41-423B-909E-F156D6D48038}" type="presParOf" srcId="{7A1D4F71-8378-42DB-824F-6E8DA68AD84E}" destId="{4A1DA27E-E8C3-414B-BE5D-7F919F5F0174}" srcOrd="1" destOrd="0" presId="urn:microsoft.com/office/officeart/2005/8/layout/list1"/>
    <dgm:cxn modelId="{FE1FAC6E-6F20-45FE-BE0B-3D4E738ABABD}" type="presParOf" srcId="{F2A9246E-50BD-4329-B938-DF95CDEFF5EE}" destId="{3772FCF6-DAAF-41BF-A1FE-290145644FAB}" srcOrd="37" destOrd="0" presId="urn:microsoft.com/office/officeart/2005/8/layout/list1"/>
    <dgm:cxn modelId="{93069D61-4501-41FF-8C4E-DA7F31E7EE74}" type="presParOf" srcId="{F2A9246E-50BD-4329-B938-DF95CDEFF5EE}" destId="{607AFA77-E9A7-4081-A3B6-C3173661E288}" srcOrd="38" destOrd="0" presId="urn:microsoft.com/office/officeart/2005/8/layout/list1"/>
    <dgm:cxn modelId="{A93DF14A-7A84-4844-ACAE-E4232C8F784F}" type="presParOf" srcId="{F2A9246E-50BD-4329-B938-DF95CDEFF5EE}" destId="{C6F7FA51-B952-42E4-BD03-F8487F87C1DC}" srcOrd="39" destOrd="0" presId="urn:microsoft.com/office/officeart/2005/8/layout/list1"/>
    <dgm:cxn modelId="{F79AD8C8-20ED-402B-9467-C474CBBAF31B}" type="presParOf" srcId="{F2A9246E-50BD-4329-B938-DF95CDEFF5EE}" destId="{9E627B89-D726-4231-ADF9-EBC7E483A7FE}" srcOrd="40" destOrd="0" presId="urn:microsoft.com/office/officeart/2005/8/layout/list1"/>
    <dgm:cxn modelId="{080EC67B-3B98-4F19-890C-9FE929EFAEE0}" type="presParOf" srcId="{9E627B89-D726-4231-ADF9-EBC7E483A7FE}" destId="{12F4C8D5-10ED-4073-B0BB-890B9C602A6C}" srcOrd="0" destOrd="0" presId="urn:microsoft.com/office/officeart/2005/8/layout/list1"/>
    <dgm:cxn modelId="{63EAC5F6-5963-4F17-8131-9246EC167F26}" type="presParOf" srcId="{9E627B89-D726-4231-ADF9-EBC7E483A7FE}" destId="{0DEBB463-8F30-4BC2-91EE-C3610A2D3043}" srcOrd="1" destOrd="0" presId="urn:microsoft.com/office/officeart/2005/8/layout/list1"/>
    <dgm:cxn modelId="{1DC43EF3-BB63-4300-BE57-E3F3A4190F84}" type="presParOf" srcId="{F2A9246E-50BD-4329-B938-DF95CDEFF5EE}" destId="{DE2BB0F8-6CAF-403B-942F-837CA1B26491}" srcOrd="41" destOrd="0" presId="urn:microsoft.com/office/officeart/2005/8/layout/list1"/>
    <dgm:cxn modelId="{D41C3161-4C79-491E-A4A8-B275EAC1A4AB}" type="presParOf" srcId="{F2A9246E-50BD-4329-B938-DF95CDEFF5EE}" destId="{4453AE49-17DE-4ECD-B653-BBD08CCEA2FC}" srcOrd="42" destOrd="0" presId="urn:microsoft.com/office/officeart/2005/8/layout/list1"/>
    <dgm:cxn modelId="{C38820FE-8D73-415C-B55E-1F341B44040D}" type="presParOf" srcId="{F2A9246E-50BD-4329-B938-DF95CDEFF5EE}" destId="{65C60675-16D8-44E4-A850-D635FB4FB630}" srcOrd="43" destOrd="0" presId="urn:microsoft.com/office/officeart/2005/8/layout/list1"/>
    <dgm:cxn modelId="{FA3722F5-6BE5-46E0-8E58-841B9950373B}" type="presParOf" srcId="{F2A9246E-50BD-4329-B938-DF95CDEFF5EE}" destId="{AEFFE41D-B7AE-4F04-A2CB-D2ABF7B7EB9C}" srcOrd="44" destOrd="0" presId="urn:microsoft.com/office/officeart/2005/8/layout/list1"/>
    <dgm:cxn modelId="{FDBFB957-8D28-480E-955E-C1D721281A8D}" type="presParOf" srcId="{AEFFE41D-B7AE-4F04-A2CB-D2ABF7B7EB9C}" destId="{8A3A6769-C2E7-4BDF-8D1A-9538B3C58F7B}" srcOrd="0" destOrd="0" presId="urn:microsoft.com/office/officeart/2005/8/layout/list1"/>
    <dgm:cxn modelId="{D52072BF-2B9E-4B04-8373-4B9FB16F4355}" type="presParOf" srcId="{AEFFE41D-B7AE-4F04-A2CB-D2ABF7B7EB9C}" destId="{66733E9F-7131-450B-9196-C43E10963E1E}" srcOrd="1" destOrd="0" presId="urn:microsoft.com/office/officeart/2005/8/layout/list1"/>
    <dgm:cxn modelId="{2D3D36C6-5038-400F-8FAE-5437CD765825}" type="presParOf" srcId="{F2A9246E-50BD-4329-B938-DF95CDEFF5EE}" destId="{72B1A2B2-AB62-41D9-820D-4AA8C54D128C}" srcOrd="45" destOrd="0" presId="urn:microsoft.com/office/officeart/2005/8/layout/list1"/>
    <dgm:cxn modelId="{81940110-2854-40DD-A97E-AED66413FD30}" type="presParOf" srcId="{F2A9246E-50BD-4329-B938-DF95CDEFF5EE}" destId="{83CECEA7-0D94-4CD2-9852-91DF0C0C364B}" srcOrd="4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6DA2244-63B7-4BFD-9DAE-3C055CC441D9}" type="doc">
      <dgm:prSet loTypeId="urn:microsoft.com/office/officeart/2005/8/layout/target3" loCatId="list" qsTypeId="urn:microsoft.com/office/officeart/2005/8/quickstyle/simple1" qsCatId="simple" csTypeId="urn:microsoft.com/office/officeart/2005/8/colors/accent2_3" csCatId="accent2" phldr="1"/>
      <dgm:spPr/>
      <dgm:t>
        <a:bodyPr/>
        <a:lstStyle/>
        <a:p>
          <a:pPr rtl="1"/>
          <a:endParaRPr lang="fa-IR"/>
        </a:p>
      </dgm:t>
    </dgm:pt>
    <dgm:pt modelId="{FE7EDCD3-E152-40E2-A4B1-72E3B6A0FA81}">
      <dgm:prSet/>
      <dgm:spPr>
        <a:solidFill>
          <a:schemeClr val="accent2">
            <a:lumMod val="20000"/>
            <a:lumOff val="80000"/>
          </a:schemeClr>
        </a:solidFill>
        <a:ln>
          <a:noFill/>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ارتباط رو در رو </a:t>
          </a:r>
          <a:r>
            <a:rPr lang="en-US" b="1" i="0" baseline="0" dirty="0" smtClean="0"/>
            <a:t>Face to Face</a:t>
          </a:r>
          <a:r>
            <a:rPr lang="fa-IR" b="1" i="0" baseline="0" dirty="0" smtClean="0"/>
            <a:t> بيشترين حجم ارتباطات است و بايد به گونه اي باشد كه احساس صميميت همراه با احترام ايجاد شود .</a:t>
          </a:r>
          <a:endParaRPr lang="en-US" b="0" i="0" baseline="0" dirty="0"/>
        </a:p>
      </dgm:t>
    </dgm:pt>
    <dgm:pt modelId="{DEFC34E8-B141-4012-9425-2B62B7374919}" type="parTrans" cxnId="{065FDC10-528A-497E-83FD-E722CF542966}">
      <dgm:prSet/>
      <dgm:spPr/>
      <dgm:t>
        <a:bodyPr/>
        <a:lstStyle/>
        <a:p>
          <a:pPr rtl="1"/>
          <a:endParaRPr lang="fa-IR"/>
        </a:p>
      </dgm:t>
    </dgm:pt>
    <dgm:pt modelId="{60293717-D6C5-489B-AF61-27B51188ACBB}" type="sibTrans" cxnId="{065FDC10-528A-497E-83FD-E722CF542966}">
      <dgm:prSet/>
      <dgm:spPr/>
      <dgm:t>
        <a:bodyPr/>
        <a:lstStyle/>
        <a:p>
          <a:pPr rtl="1"/>
          <a:endParaRPr lang="fa-IR"/>
        </a:p>
      </dgm:t>
    </dgm:pt>
    <dgm:pt modelId="{2290EB4E-CC8E-4F62-AADF-CACBFBDA12BB}">
      <dgm:prSet/>
      <dgm:spPr>
        <a:solidFill>
          <a:schemeClr val="accent2">
            <a:lumMod val="40000"/>
            <a:lumOff val="60000"/>
            <a:alpha val="9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ارتباط تلفني </a:t>
          </a:r>
          <a:endParaRPr lang="en-US" b="0" i="0" baseline="0" dirty="0"/>
        </a:p>
      </dgm:t>
    </dgm:pt>
    <dgm:pt modelId="{B67D2ABC-3167-4B64-95AF-B34355878EC5}" type="parTrans" cxnId="{A8011342-418B-49CD-9282-EF68DF0582B2}">
      <dgm:prSet/>
      <dgm:spPr/>
      <dgm:t>
        <a:bodyPr/>
        <a:lstStyle/>
        <a:p>
          <a:pPr rtl="1"/>
          <a:endParaRPr lang="fa-IR"/>
        </a:p>
      </dgm:t>
    </dgm:pt>
    <dgm:pt modelId="{496A1AB0-C4C8-4B2F-AAE8-40AFEEB9D4FB}" type="sibTrans" cxnId="{A8011342-418B-49CD-9282-EF68DF0582B2}">
      <dgm:prSet/>
      <dgm:spPr/>
      <dgm:t>
        <a:bodyPr/>
        <a:lstStyle/>
        <a:p>
          <a:pPr rtl="1"/>
          <a:endParaRPr lang="fa-IR"/>
        </a:p>
      </dgm:t>
    </dgm:pt>
    <dgm:pt modelId="{41EB085A-B26A-482D-B502-DB133895E628}">
      <dgm:prSet/>
      <dgm:spPr>
        <a:solidFill>
          <a:schemeClr val="accent2">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b="1" i="0" baseline="0" dirty="0" smtClean="0"/>
            <a:t>ارتباط مكاتبـــه اي ارتباطات براي ايجــــــاد امنيت صـــورت مي گيرد ( احساس غربت نمي كند ) .</a:t>
          </a:r>
          <a:endParaRPr lang="fa-IR" b="0" i="0" baseline="0" dirty="0"/>
        </a:p>
      </dgm:t>
    </dgm:pt>
    <dgm:pt modelId="{49B5E665-6DE8-42DC-81EF-6820645A85B9}" type="parTrans" cxnId="{CBE19052-6EB5-4536-8055-F91C520B3C76}">
      <dgm:prSet/>
      <dgm:spPr/>
      <dgm:t>
        <a:bodyPr/>
        <a:lstStyle/>
        <a:p>
          <a:pPr rtl="1"/>
          <a:endParaRPr lang="fa-IR"/>
        </a:p>
      </dgm:t>
    </dgm:pt>
    <dgm:pt modelId="{93F3D0D4-0A39-498D-9DA1-495B51016463}" type="sibTrans" cxnId="{CBE19052-6EB5-4536-8055-F91C520B3C76}">
      <dgm:prSet/>
      <dgm:spPr/>
      <dgm:t>
        <a:bodyPr/>
        <a:lstStyle/>
        <a:p>
          <a:pPr rtl="1"/>
          <a:endParaRPr lang="fa-IR"/>
        </a:p>
      </dgm:t>
    </dgm:pt>
    <dgm:pt modelId="{E6C3D9B2-4426-4E91-B058-0E3E2005A16B}" type="pres">
      <dgm:prSet presAssocID="{A6DA2244-63B7-4BFD-9DAE-3C055CC441D9}" presName="Name0" presStyleCnt="0">
        <dgm:presLayoutVars>
          <dgm:chMax val="7"/>
          <dgm:dir/>
          <dgm:animLvl val="lvl"/>
          <dgm:resizeHandles val="exact"/>
        </dgm:presLayoutVars>
      </dgm:prSet>
      <dgm:spPr/>
      <dgm:t>
        <a:bodyPr/>
        <a:lstStyle/>
        <a:p>
          <a:pPr rtl="1"/>
          <a:endParaRPr lang="fa-IR"/>
        </a:p>
      </dgm:t>
    </dgm:pt>
    <dgm:pt modelId="{E53DD223-121E-4ADD-9017-2EDA955D6901}" type="pres">
      <dgm:prSet presAssocID="{FE7EDCD3-E152-40E2-A4B1-72E3B6A0FA81}" presName="circle1" presStyleLbl="node1" presStyleIdx="0" presStyleCnt="3"/>
      <dgm:spPr>
        <a:ln>
          <a:noFill/>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dgm:spPr>
    </dgm:pt>
    <dgm:pt modelId="{F0632DF0-82BC-49E4-9728-3AF9DAF50BD7}" type="pres">
      <dgm:prSet presAssocID="{FE7EDCD3-E152-40E2-A4B1-72E3B6A0FA81}" presName="space" presStyleCnt="0"/>
      <dgm:spPr/>
    </dgm:pt>
    <dgm:pt modelId="{CC2F896C-7CEE-4BA3-9D7F-36ADA861A008}" type="pres">
      <dgm:prSet presAssocID="{FE7EDCD3-E152-40E2-A4B1-72E3B6A0FA81}" presName="rect1" presStyleLbl="alignAcc1" presStyleIdx="0" presStyleCnt="3"/>
      <dgm:spPr/>
      <dgm:t>
        <a:bodyPr/>
        <a:lstStyle/>
        <a:p>
          <a:pPr rtl="1"/>
          <a:endParaRPr lang="fa-IR"/>
        </a:p>
      </dgm:t>
    </dgm:pt>
    <dgm:pt modelId="{5D1B5F25-C903-483D-BACC-130A84B41264}" type="pres">
      <dgm:prSet presAssocID="{2290EB4E-CC8E-4F62-AADF-CACBFBDA12BB}" presName="vertSpace2" presStyleLbl="node1" presStyleIdx="0" presStyleCnt="3"/>
      <dgm:spPr/>
    </dgm:pt>
    <dgm:pt modelId="{6CBFEB0F-7DCB-486D-AB7B-0ACD1577334E}" type="pres">
      <dgm:prSet presAssocID="{2290EB4E-CC8E-4F62-AADF-CACBFBDA12BB}" presName="circle2" presStyleLbl="node1" presStyleIdx="1" presStyleCnt="3"/>
      <dgm:spPr>
        <a:effectLst>
          <a:outerShdw blurRad="76200" dist="12700" dir="2700000" sy="-23000" kx="-800400" algn="bl" rotWithShape="0">
            <a:prstClr val="black">
              <a:alpha val="20000"/>
            </a:prstClr>
          </a:outerShdw>
        </a:effectLst>
      </dgm:spPr>
    </dgm:pt>
    <dgm:pt modelId="{2FF60F3E-9029-4A7A-B5E2-3D60BF291D0B}" type="pres">
      <dgm:prSet presAssocID="{2290EB4E-CC8E-4F62-AADF-CACBFBDA12BB}" presName="rect2" presStyleLbl="alignAcc1" presStyleIdx="1" presStyleCnt="3"/>
      <dgm:spPr/>
      <dgm:t>
        <a:bodyPr/>
        <a:lstStyle/>
        <a:p>
          <a:pPr rtl="1"/>
          <a:endParaRPr lang="fa-IR"/>
        </a:p>
      </dgm:t>
    </dgm:pt>
    <dgm:pt modelId="{21A8D081-B8AD-4F15-89E2-5307182A2C18}" type="pres">
      <dgm:prSet presAssocID="{41EB085A-B26A-482D-B502-DB133895E628}" presName="vertSpace3" presStyleLbl="node1" presStyleIdx="1" presStyleCnt="3"/>
      <dgm:spPr/>
    </dgm:pt>
    <dgm:pt modelId="{B34084D2-4CC4-45C7-9F28-D3521CFFC220}" type="pres">
      <dgm:prSet presAssocID="{41EB085A-B26A-482D-B502-DB133895E628}" presName="circle3" presStyleLbl="node1" presStyleIdx="2" presStyleCnt="3"/>
      <dgm:spPr/>
    </dgm:pt>
    <dgm:pt modelId="{8F304E4B-408D-45C6-ADBB-4CBDC5BD69A5}" type="pres">
      <dgm:prSet presAssocID="{41EB085A-B26A-482D-B502-DB133895E628}" presName="rect3" presStyleLbl="alignAcc1" presStyleIdx="2" presStyleCnt="3"/>
      <dgm:spPr/>
      <dgm:t>
        <a:bodyPr/>
        <a:lstStyle/>
        <a:p>
          <a:pPr rtl="1"/>
          <a:endParaRPr lang="fa-IR"/>
        </a:p>
      </dgm:t>
    </dgm:pt>
    <dgm:pt modelId="{DE6E12DD-2496-4C55-B588-80260F7B3586}" type="pres">
      <dgm:prSet presAssocID="{FE7EDCD3-E152-40E2-A4B1-72E3B6A0FA81}" presName="rect1ParTxNoCh" presStyleLbl="alignAcc1" presStyleIdx="2" presStyleCnt="3">
        <dgm:presLayoutVars>
          <dgm:chMax val="1"/>
          <dgm:bulletEnabled val="1"/>
        </dgm:presLayoutVars>
      </dgm:prSet>
      <dgm:spPr/>
      <dgm:t>
        <a:bodyPr/>
        <a:lstStyle/>
        <a:p>
          <a:pPr rtl="1"/>
          <a:endParaRPr lang="fa-IR"/>
        </a:p>
      </dgm:t>
    </dgm:pt>
    <dgm:pt modelId="{0989F5CC-4DA8-44C5-93FF-7D86CE62A5CF}" type="pres">
      <dgm:prSet presAssocID="{2290EB4E-CC8E-4F62-AADF-CACBFBDA12BB}" presName="rect2ParTxNoCh" presStyleLbl="alignAcc1" presStyleIdx="2" presStyleCnt="3">
        <dgm:presLayoutVars>
          <dgm:chMax val="1"/>
          <dgm:bulletEnabled val="1"/>
        </dgm:presLayoutVars>
      </dgm:prSet>
      <dgm:spPr/>
      <dgm:t>
        <a:bodyPr/>
        <a:lstStyle/>
        <a:p>
          <a:pPr rtl="1"/>
          <a:endParaRPr lang="fa-IR"/>
        </a:p>
      </dgm:t>
    </dgm:pt>
    <dgm:pt modelId="{97E46D7F-79DF-45D5-BC52-90B741D01702}" type="pres">
      <dgm:prSet presAssocID="{41EB085A-B26A-482D-B502-DB133895E628}" presName="rect3ParTxNoCh" presStyleLbl="alignAcc1" presStyleIdx="2" presStyleCnt="3">
        <dgm:presLayoutVars>
          <dgm:chMax val="1"/>
          <dgm:bulletEnabled val="1"/>
        </dgm:presLayoutVars>
      </dgm:prSet>
      <dgm:spPr/>
      <dgm:t>
        <a:bodyPr/>
        <a:lstStyle/>
        <a:p>
          <a:pPr rtl="1"/>
          <a:endParaRPr lang="fa-IR"/>
        </a:p>
      </dgm:t>
    </dgm:pt>
  </dgm:ptLst>
  <dgm:cxnLst>
    <dgm:cxn modelId="{847D8D99-C8C4-4DD6-A6E6-7D289BF4AACC}" type="presOf" srcId="{2290EB4E-CC8E-4F62-AADF-CACBFBDA12BB}" destId="{0989F5CC-4DA8-44C5-93FF-7D86CE62A5CF}" srcOrd="1" destOrd="0" presId="urn:microsoft.com/office/officeart/2005/8/layout/target3"/>
    <dgm:cxn modelId="{9FF0245C-B220-4D16-80A8-34F549F9029F}" type="presOf" srcId="{2290EB4E-CC8E-4F62-AADF-CACBFBDA12BB}" destId="{2FF60F3E-9029-4A7A-B5E2-3D60BF291D0B}" srcOrd="0" destOrd="0" presId="urn:microsoft.com/office/officeart/2005/8/layout/target3"/>
    <dgm:cxn modelId="{2687BAEA-4659-4C66-B1CB-8A2D03A6F0E4}" type="presOf" srcId="{41EB085A-B26A-482D-B502-DB133895E628}" destId="{97E46D7F-79DF-45D5-BC52-90B741D01702}" srcOrd="1" destOrd="0" presId="urn:microsoft.com/office/officeart/2005/8/layout/target3"/>
    <dgm:cxn modelId="{CBE19052-6EB5-4536-8055-F91C520B3C76}" srcId="{A6DA2244-63B7-4BFD-9DAE-3C055CC441D9}" destId="{41EB085A-B26A-482D-B502-DB133895E628}" srcOrd="2" destOrd="0" parTransId="{49B5E665-6DE8-42DC-81EF-6820645A85B9}" sibTransId="{93F3D0D4-0A39-498D-9DA1-495B51016463}"/>
    <dgm:cxn modelId="{ACCD7476-386B-4CC6-A8F8-E16ED103B76F}" type="presOf" srcId="{A6DA2244-63B7-4BFD-9DAE-3C055CC441D9}" destId="{E6C3D9B2-4426-4E91-B058-0E3E2005A16B}" srcOrd="0" destOrd="0" presId="urn:microsoft.com/office/officeart/2005/8/layout/target3"/>
    <dgm:cxn modelId="{A8011342-418B-49CD-9282-EF68DF0582B2}" srcId="{A6DA2244-63B7-4BFD-9DAE-3C055CC441D9}" destId="{2290EB4E-CC8E-4F62-AADF-CACBFBDA12BB}" srcOrd="1" destOrd="0" parTransId="{B67D2ABC-3167-4B64-95AF-B34355878EC5}" sibTransId="{496A1AB0-C4C8-4B2F-AAE8-40AFEEB9D4FB}"/>
    <dgm:cxn modelId="{9245275C-6F36-4F46-973B-3C34C70AEF3A}" type="presOf" srcId="{FE7EDCD3-E152-40E2-A4B1-72E3B6A0FA81}" destId="{CC2F896C-7CEE-4BA3-9D7F-36ADA861A008}" srcOrd="0" destOrd="0" presId="urn:microsoft.com/office/officeart/2005/8/layout/target3"/>
    <dgm:cxn modelId="{2DCA93DA-712C-43D8-9211-AD767A1E5A77}" type="presOf" srcId="{41EB085A-B26A-482D-B502-DB133895E628}" destId="{8F304E4B-408D-45C6-ADBB-4CBDC5BD69A5}" srcOrd="0" destOrd="0" presId="urn:microsoft.com/office/officeart/2005/8/layout/target3"/>
    <dgm:cxn modelId="{5EBA514B-BE97-4DCB-B928-C9D9D79AE162}" type="presOf" srcId="{FE7EDCD3-E152-40E2-A4B1-72E3B6A0FA81}" destId="{DE6E12DD-2496-4C55-B588-80260F7B3586}" srcOrd="1" destOrd="0" presId="urn:microsoft.com/office/officeart/2005/8/layout/target3"/>
    <dgm:cxn modelId="{065FDC10-528A-497E-83FD-E722CF542966}" srcId="{A6DA2244-63B7-4BFD-9DAE-3C055CC441D9}" destId="{FE7EDCD3-E152-40E2-A4B1-72E3B6A0FA81}" srcOrd="0" destOrd="0" parTransId="{DEFC34E8-B141-4012-9425-2B62B7374919}" sibTransId="{60293717-D6C5-489B-AF61-27B51188ACBB}"/>
    <dgm:cxn modelId="{759387AC-A098-44C0-A48B-E4051A86584C}" type="presParOf" srcId="{E6C3D9B2-4426-4E91-B058-0E3E2005A16B}" destId="{E53DD223-121E-4ADD-9017-2EDA955D6901}" srcOrd="0" destOrd="0" presId="urn:microsoft.com/office/officeart/2005/8/layout/target3"/>
    <dgm:cxn modelId="{AE77780F-A2E7-4D52-AE3F-FC0BC2D3F7FA}" type="presParOf" srcId="{E6C3D9B2-4426-4E91-B058-0E3E2005A16B}" destId="{F0632DF0-82BC-49E4-9728-3AF9DAF50BD7}" srcOrd="1" destOrd="0" presId="urn:microsoft.com/office/officeart/2005/8/layout/target3"/>
    <dgm:cxn modelId="{BBA24D90-1CA4-448E-8632-9B50A735F1B2}" type="presParOf" srcId="{E6C3D9B2-4426-4E91-B058-0E3E2005A16B}" destId="{CC2F896C-7CEE-4BA3-9D7F-36ADA861A008}" srcOrd="2" destOrd="0" presId="urn:microsoft.com/office/officeart/2005/8/layout/target3"/>
    <dgm:cxn modelId="{6F4315D0-3655-441B-815F-A4C1F7355F8F}" type="presParOf" srcId="{E6C3D9B2-4426-4E91-B058-0E3E2005A16B}" destId="{5D1B5F25-C903-483D-BACC-130A84B41264}" srcOrd="3" destOrd="0" presId="urn:microsoft.com/office/officeart/2005/8/layout/target3"/>
    <dgm:cxn modelId="{D62C5BD0-1DCC-4056-BBFA-E9A516F4CB39}" type="presParOf" srcId="{E6C3D9B2-4426-4E91-B058-0E3E2005A16B}" destId="{6CBFEB0F-7DCB-486D-AB7B-0ACD1577334E}" srcOrd="4" destOrd="0" presId="urn:microsoft.com/office/officeart/2005/8/layout/target3"/>
    <dgm:cxn modelId="{D5BFEE20-0F22-4926-82BD-0BE764AD9CE1}" type="presParOf" srcId="{E6C3D9B2-4426-4E91-B058-0E3E2005A16B}" destId="{2FF60F3E-9029-4A7A-B5E2-3D60BF291D0B}" srcOrd="5" destOrd="0" presId="urn:microsoft.com/office/officeart/2005/8/layout/target3"/>
    <dgm:cxn modelId="{DFDD11FE-9AB0-4DF4-A7DA-D9C9595048A5}" type="presParOf" srcId="{E6C3D9B2-4426-4E91-B058-0E3E2005A16B}" destId="{21A8D081-B8AD-4F15-89E2-5307182A2C18}" srcOrd="6" destOrd="0" presId="urn:microsoft.com/office/officeart/2005/8/layout/target3"/>
    <dgm:cxn modelId="{40A05BB6-C664-4467-BB3B-B22DB971698D}" type="presParOf" srcId="{E6C3D9B2-4426-4E91-B058-0E3E2005A16B}" destId="{B34084D2-4CC4-45C7-9F28-D3521CFFC220}" srcOrd="7" destOrd="0" presId="urn:microsoft.com/office/officeart/2005/8/layout/target3"/>
    <dgm:cxn modelId="{974062B6-4E75-47D3-B6B4-C2C777764D5D}" type="presParOf" srcId="{E6C3D9B2-4426-4E91-B058-0E3E2005A16B}" destId="{8F304E4B-408D-45C6-ADBB-4CBDC5BD69A5}" srcOrd="8" destOrd="0" presId="urn:microsoft.com/office/officeart/2005/8/layout/target3"/>
    <dgm:cxn modelId="{2B29A808-636A-4F41-9C37-EE4B1E270865}" type="presParOf" srcId="{E6C3D9B2-4426-4E91-B058-0E3E2005A16B}" destId="{DE6E12DD-2496-4C55-B588-80260F7B3586}" srcOrd="9" destOrd="0" presId="urn:microsoft.com/office/officeart/2005/8/layout/target3"/>
    <dgm:cxn modelId="{683AA19E-4039-437E-A37E-BE684DF42211}" type="presParOf" srcId="{E6C3D9B2-4426-4E91-B058-0E3E2005A16B}" destId="{0989F5CC-4DA8-44C5-93FF-7D86CE62A5CF}" srcOrd="10" destOrd="0" presId="urn:microsoft.com/office/officeart/2005/8/layout/target3"/>
    <dgm:cxn modelId="{863ABF04-70DB-4810-8D80-D57CDA404EF4}" type="presParOf" srcId="{E6C3D9B2-4426-4E91-B058-0E3E2005A16B}" destId="{97E46D7F-79DF-45D5-BC52-90B741D01702}"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1A1E74B3-1EC0-438F-A432-B58AE9C27D84}" type="doc">
      <dgm:prSet loTypeId="urn:microsoft.com/office/officeart/2005/8/layout/cycle7" loCatId="cycle" qsTypeId="urn:microsoft.com/office/officeart/2005/8/quickstyle/simple3" qsCatId="simple" csTypeId="urn:microsoft.com/office/officeart/2005/8/colors/accent1_2" csCatId="accent1" phldr="1"/>
      <dgm:spPr/>
      <dgm:t>
        <a:bodyPr/>
        <a:lstStyle/>
        <a:p>
          <a:pPr rtl="1"/>
          <a:endParaRPr lang="fa-IR"/>
        </a:p>
      </dgm:t>
    </dgm:pt>
    <dgm:pt modelId="{D759DE8B-1AD4-4861-88D6-09DBCD6B9229}">
      <dgm:prSet custT="1">
        <dgm:style>
          <a:lnRef idx="1">
            <a:schemeClr val="accent5"/>
          </a:lnRef>
          <a:fillRef idx="2">
            <a:schemeClr val="accent5"/>
          </a:fillRef>
          <a:effectRef idx="1">
            <a:schemeClr val="accent5"/>
          </a:effectRef>
          <a:fontRef idx="minor">
            <a:schemeClr val="dk1"/>
          </a:fontRef>
        </dgm:style>
      </dgm:prSet>
      <dgm:spPr>
        <a:ln/>
        <a:effectLst>
          <a:glow rad="228600">
            <a:schemeClr val="accent5">
              <a:satMod val="175000"/>
              <a:alpha val="40000"/>
            </a:schemeClr>
          </a:glow>
          <a:outerShdw blurRad="76200" dist="12700" dir="8100000" sy="-23000" kx="800400" algn="br" rotWithShape="0">
            <a:prstClr val="black">
              <a:alpha val="20000"/>
            </a:prstClr>
          </a:outerShdw>
        </a:effectLst>
      </dgm:spPr>
      <dgm:t>
        <a:bodyPr/>
        <a:lstStyle/>
        <a:p>
          <a:pPr algn="ctr" rtl="1"/>
          <a:r>
            <a:rPr lang="fa-IR" sz="2400" b="1" i="0" baseline="0" dirty="0" smtClean="0"/>
            <a:t>ميهمانان خارجي وقتي وارد كشور ما مي شوند از 2 چيز تعجب مي كنند :</a:t>
          </a:r>
          <a:endParaRPr lang="en-US" sz="2400" b="0" i="0" baseline="0" dirty="0"/>
        </a:p>
      </dgm:t>
    </dgm:pt>
    <dgm:pt modelId="{5542BF57-F8DD-4FA9-BD1F-90DC5C5E6250}" type="parTrans" cxnId="{4B9C193A-911F-4B07-9EB1-7B5F039910A0}">
      <dgm:prSet/>
      <dgm:spPr/>
      <dgm:t>
        <a:bodyPr/>
        <a:lstStyle/>
        <a:p>
          <a:pPr rtl="1"/>
          <a:endParaRPr lang="fa-IR"/>
        </a:p>
      </dgm:t>
    </dgm:pt>
    <dgm:pt modelId="{329FAE65-CA4F-439D-A67F-F8BDFA1E9F7D}" type="sibTrans" cxnId="{4B9C193A-911F-4B07-9EB1-7B5F039910A0}">
      <dgm:prSet>
        <dgm:style>
          <a:lnRef idx="0">
            <a:schemeClr val="accent5"/>
          </a:lnRef>
          <a:fillRef idx="3">
            <a:schemeClr val="accent5"/>
          </a:fillRef>
          <a:effectRef idx="3">
            <a:schemeClr val="accent5"/>
          </a:effectRef>
          <a:fontRef idx="minor">
            <a:schemeClr val="lt1"/>
          </a:fontRef>
        </dgm:style>
      </dgm:prSet>
      <dgm:spPr>
        <a:effectLst>
          <a:glow rad="228600">
            <a:schemeClr val="accent5">
              <a:satMod val="175000"/>
              <a:alpha val="40000"/>
            </a:schemeClr>
          </a:glow>
          <a:outerShdw blurRad="76200" dist="12700" dir="8100000" sy="-23000" kx="800400" algn="br" rotWithShape="0">
            <a:prstClr val="black">
              <a:alpha val="20000"/>
            </a:prstClr>
          </a:outerShdw>
        </a:effectLst>
      </dgm:spPr>
      <dgm:t>
        <a:bodyPr/>
        <a:lstStyle/>
        <a:p>
          <a:pPr rtl="1"/>
          <a:endParaRPr lang="fa-IR"/>
        </a:p>
      </dgm:t>
    </dgm:pt>
    <dgm:pt modelId="{80AD8EC0-5AD6-46DB-8C31-36CB91370218}">
      <dgm:prSet>
        <dgm:style>
          <a:lnRef idx="0">
            <a:schemeClr val="accent5"/>
          </a:lnRef>
          <a:fillRef idx="3">
            <a:schemeClr val="accent5"/>
          </a:fillRef>
          <a:effectRef idx="3">
            <a:schemeClr val="accent5"/>
          </a:effectRef>
          <a:fontRef idx="minor">
            <a:schemeClr val="lt1"/>
          </a:fontRef>
        </dgm:style>
      </dgm:prSet>
      <dgm:spPr>
        <a:ln/>
        <a:effectLst>
          <a:glow rad="228600">
            <a:schemeClr val="accent5">
              <a:satMod val="175000"/>
              <a:alpha val="40000"/>
            </a:schemeClr>
          </a:glow>
          <a:outerShdw blurRad="76200" dist="12700" dir="8100000" sy="-23000" kx="800400" algn="br" rotWithShape="0">
            <a:prstClr val="black">
              <a:alpha val="20000"/>
            </a:prstClr>
          </a:outerShdw>
        </a:effectLst>
      </dgm:spPr>
      <dgm:t>
        <a:bodyPr/>
        <a:lstStyle/>
        <a:p>
          <a:pPr rtl="1"/>
          <a:r>
            <a:rPr lang="fa-IR" b="1" i="0" baseline="0" dirty="0" smtClean="0"/>
            <a:t>امنيت موجود در كشور .</a:t>
          </a:r>
          <a:endParaRPr lang="en-US" b="0" i="0" baseline="0" dirty="0"/>
        </a:p>
      </dgm:t>
    </dgm:pt>
    <dgm:pt modelId="{4F68771B-96DF-495C-AD62-8D38B587FB28}" type="parTrans" cxnId="{4B2C2EC8-3F0F-44C5-A1A6-081C40F6F352}">
      <dgm:prSet/>
      <dgm:spPr/>
      <dgm:t>
        <a:bodyPr/>
        <a:lstStyle/>
        <a:p>
          <a:pPr rtl="1"/>
          <a:endParaRPr lang="fa-IR"/>
        </a:p>
      </dgm:t>
    </dgm:pt>
    <dgm:pt modelId="{722A3A0C-CB8C-4084-A250-6E251DD4F8EE}" type="sibTrans" cxnId="{4B2C2EC8-3F0F-44C5-A1A6-081C40F6F352}">
      <dgm:prSet>
        <dgm:style>
          <a:lnRef idx="0">
            <a:schemeClr val="accent5"/>
          </a:lnRef>
          <a:fillRef idx="3">
            <a:schemeClr val="accent5"/>
          </a:fillRef>
          <a:effectRef idx="3">
            <a:schemeClr val="accent5"/>
          </a:effectRef>
          <a:fontRef idx="minor">
            <a:schemeClr val="lt1"/>
          </a:fontRef>
        </dgm:style>
      </dgm:prSet>
      <dgm:spPr>
        <a:effectLst>
          <a:glow rad="228600">
            <a:schemeClr val="accent5">
              <a:satMod val="175000"/>
              <a:alpha val="40000"/>
            </a:schemeClr>
          </a:glow>
        </a:effectLst>
      </dgm:spPr>
      <dgm:t>
        <a:bodyPr/>
        <a:lstStyle/>
        <a:p>
          <a:pPr rtl="1"/>
          <a:endParaRPr lang="fa-IR"/>
        </a:p>
      </dgm:t>
    </dgm:pt>
    <dgm:pt modelId="{015BD771-28B4-463D-B75D-E44DCEE420BA}">
      <dgm:prSet>
        <dgm:style>
          <a:lnRef idx="0">
            <a:schemeClr val="accent5"/>
          </a:lnRef>
          <a:fillRef idx="3">
            <a:schemeClr val="accent5"/>
          </a:fillRef>
          <a:effectRef idx="3">
            <a:schemeClr val="accent5"/>
          </a:effectRef>
          <a:fontRef idx="minor">
            <a:schemeClr val="lt1"/>
          </a:fontRef>
        </dgm:style>
      </dgm:prSet>
      <dgm:spPr>
        <a:ln/>
        <a:effectLst>
          <a:glow rad="228600">
            <a:schemeClr val="accent5">
              <a:satMod val="175000"/>
              <a:alpha val="40000"/>
            </a:schemeClr>
          </a:glow>
          <a:outerShdw blurRad="76200" dist="12700" dir="8100000" sy="-23000" kx="800400" algn="br" rotWithShape="0">
            <a:prstClr val="black">
              <a:alpha val="20000"/>
            </a:prstClr>
          </a:outerShdw>
        </a:effectLst>
      </dgm:spPr>
      <dgm:t>
        <a:bodyPr/>
        <a:lstStyle/>
        <a:p>
          <a:pPr rtl="1"/>
          <a:r>
            <a:rPr lang="fa-IR" b="1" i="0" baseline="0" dirty="0" smtClean="0"/>
            <a:t>با وجود امكانات كم و مشكلات ايراني ها همچنان استوار و با هم زندگي مي كنند ./آ»</a:t>
          </a:r>
          <a:endParaRPr lang="fa-IR" b="0" i="0" baseline="0" dirty="0"/>
        </a:p>
      </dgm:t>
    </dgm:pt>
    <dgm:pt modelId="{5DDA3887-51FB-44DC-84DE-C440AFDEBCB2}" type="parTrans" cxnId="{94ED930B-2312-4E57-B104-681A009B4E57}">
      <dgm:prSet/>
      <dgm:spPr/>
      <dgm:t>
        <a:bodyPr/>
        <a:lstStyle/>
        <a:p>
          <a:pPr rtl="1"/>
          <a:endParaRPr lang="fa-IR"/>
        </a:p>
      </dgm:t>
    </dgm:pt>
    <dgm:pt modelId="{B1B1BEB2-DB93-4288-90FC-98BD8D1C52FD}" type="sibTrans" cxnId="{94ED930B-2312-4E57-B104-681A009B4E57}">
      <dgm:prSet>
        <dgm:style>
          <a:lnRef idx="0">
            <a:schemeClr val="accent5"/>
          </a:lnRef>
          <a:fillRef idx="3">
            <a:schemeClr val="accent5"/>
          </a:fillRef>
          <a:effectRef idx="3">
            <a:schemeClr val="accent5"/>
          </a:effectRef>
          <a:fontRef idx="minor">
            <a:schemeClr val="lt1"/>
          </a:fontRef>
        </dgm:style>
      </dgm:prSet>
      <dgm:spPr>
        <a:effectLst>
          <a:glow rad="228600">
            <a:schemeClr val="accent5">
              <a:satMod val="175000"/>
              <a:alpha val="40000"/>
            </a:schemeClr>
          </a:glow>
          <a:outerShdw blurRad="76200" dist="12700" dir="8100000" sy="-23000" kx="800400" algn="br" rotWithShape="0">
            <a:prstClr val="black">
              <a:alpha val="20000"/>
            </a:prstClr>
          </a:outerShdw>
        </a:effectLst>
      </dgm:spPr>
      <dgm:t>
        <a:bodyPr/>
        <a:lstStyle/>
        <a:p>
          <a:pPr rtl="1"/>
          <a:endParaRPr lang="fa-IR"/>
        </a:p>
      </dgm:t>
    </dgm:pt>
    <dgm:pt modelId="{02EE7DC6-4504-4CDA-A25D-D83738C6AC7E}" type="pres">
      <dgm:prSet presAssocID="{1A1E74B3-1EC0-438F-A432-B58AE9C27D84}" presName="Name0" presStyleCnt="0">
        <dgm:presLayoutVars>
          <dgm:dir/>
          <dgm:resizeHandles val="exact"/>
        </dgm:presLayoutVars>
      </dgm:prSet>
      <dgm:spPr/>
      <dgm:t>
        <a:bodyPr/>
        <a:lstStyle/>
        <a:p>
          <a:pPr rtl="1"/>
          <a:endParaRPr lang="fa-IR"/>
        </a:p>
      </dgm:t>
    </dgm:pt>
    <dgm:pt modelId="{D269A304-288E-4AFB-AA53-F099DAC63AB6}" type="pres">
      <dgm:prSet presAssocID="{D759DE8B-1AD4-4861-88D6-09DBCD6B9229}" presName="node" presStyleLbl="node1" presStyleIdx="0" presStyleCnt="3" custScaleX="243859" custScaleY="118819" custRadScaleRad="99373" custRadScaleInc="4368">
        <dgm:presLayoutVars>
          <dgm:bulletEnabled val="1"/>
        </dgm:presLayoutVars>
      </dgm:prSet>
      <dgm:spPr/>
      <dgm:t>
        <a:bodyPr/>
        <a:lstStyle/>
        <a:p>
          <a:pPr rtl="1"/>
          <a:endParaRPr lang="fa-IR"/>
        </a:p>
      </dgm:t>
    </dgm:pt>
    <dgm:pt modelId="{EFF608E5-3CD7-466E-9B63-C02D5C683A03}" type="pres">
      <dgm:prSet presAssocID="{329FAE65-CA4F-439D-A67F-F8BDFA1E9F7D}" presName="sibTrans" presStyleLbl="sibTrans2D1" presStyleIdx="0" presStyleCnt="3"/>
      <dgm:spPr/>
      <dgm:t>
        <a:bodyPr/>
        <a:lstStyle/>
        <a:p>
          <a:pPr rtl="1"/>
          <a:endParaRPr lang="fa-IR"/>
        </a:p>
      </dgm:t>
    </dgm:pt>
    <dgm:pt modelId="{F4583684-56CD-47E4-8602-917DFF0080F5}" type="pres">
      <dgm:prSet presAssocID="{329FAE65-CA4F-439D-A67F-F8BDFA1E9F7D}" presName="connectorText" presStyleLbl="sibTrans2D1" presStyleIdx="0" presStyleCnt="3"/>
      <dgm:spPr/>
      <dgm:t>
        <a:bodyPr/>
        <a:lstStyle/>
        <a:p>
          <a:pPr rtl="1"/>
          <a:endParaRPr lang="fa-IR"/>
        </a:p>
      </dgm:t>
    </dgm:pt>
    <dgm:pt modelId="{2D5F6E7D-77A6-49BA-83F9-29AD63C251D9}" type="pres">
      <dgm:prSet presAssocID="{80AD8EC0-5AD6-46DB-8C31-36CB91370218}" presName="node" presStyleLbl="node1" presStyleIdx="1" presStyleCnt="3" custScaleX="130740">
        <dgm:presLayoutVars>
          <dgm:bulletEnabled val="1"/>
        </dgm:presLayoutVars>
      </dgm:prSet>
      <dgm:spPr/>
      <dgm:t>
        <a:bodyPr/>
        <a:lstStyle/>
        <a:p>
          <a:pPr rtl="1"/>
          <a:endParaRPr lang="fa-IR"/>
        </a:p>
      </dgm:t>
    </dgm:pt>
    <dgm:pt modelId="{51F4B4ED-C5DD-4B78-8609-CB50A294E89A}" type="pres">
      <dgm:prSet presAssocID="{722A3A0C-CB8C-4084-A250-6E251DD4F8EE}" presName="sibTrans" presStyleLbl="sibTrans2D1" presStyleIdx="1" presStyleCnt="3"/>
      <dgm:spPr/>
      <dgm:t>
        <a:bodyPr/>
        <a:lstStyle/>
        <a:p>
          <a:pPr rtl="1"/>
          <a:endParaRPr lang="fa-IR"/>
        </a:p>
      </dgm:t>
    </dgm:pt>
    <dgm:pt modelId="{F78D7EF4-F0A9-449B-B7BE-4E379EC99335}" type="pres">
      <dgm:prSet presAssocID="{722A3A0C-CB8C-4084-A250-6E251DD4F8EE}" presName="connectorText" presStyleLbl="sibTrans2D1" presStyleIdx="1" presStyleCnt="3"/>
      <dgm:spPr/>
      <dgm:t>
        <a:bodyPr/>
        <a:lstStyle/>
        <a:p>
          <a:pPr rtl="1"/>
          <a:endParaRPr lang="fa-IR"/>
        </a:p>
      </dgm:t>
    </dgm:pt>
    <dgm:pt modelId="{F4E92F88-6B3C-4643-A36C-FD1EDD85555D}" type="pres">
      <dgm:prSet presAssocID="{015BD771-28B4-463D-B75D-E44DCEE420BA}" presName="node" presStyleLbl="node1" presStyleIdx="2" presStyleCnt="3" custScaleX="140312">
        <dgm:presLayoutVars>
          <dgm:bulletEnabled val="1"/>
        </dgm:presLayoutVars>
      </dgm:prSet>
      <dgm:spPr/>
      <dgm:t>
        <a:bodyPr/>
        <a:lstStyle/>
        <a:p>
          <a:pPr rtl="1"/>
          <a:endParaRPr lang="fa-IR"/>
        </a:p>
      </dgm:t>
    </dgm:pt>
    <dgm:pt modelId="{341A48D6-3361-41C9-9B90-7DAB9CD4608D}" type="pres">
      <dgm:prSet presAssocID="{B1B1BEB2-DB93-4288-90FC-98BD8D1C52FD}" presName="sibTrans" presStyleLbl="sibTrans2D1" presStyleIdx="2" presStyleCnt="3"/>
      <dgm:spPr/>
      <dgm:t>
        <a:bodyPr/>
        <a:lstStyle/>
        <a:p>
          <a:pPr rtl="1"/>
          <a:endParaRPr lang="fa-IR"/>
        </a:p>
      </dgm:t>
    </dgm:pt>
    <dgm:pt modelId="{4547569F-E398-4569-8EC3-B16156D28C5E}" type="pres">
      <dgm:prSet presAssocID="{B1B1BEB2-DB93-4288-90FC-98BD8D1C52FD}" presName="connectorText" presStyleLbl="sibTrans2D1" presStyleIdx="2" presStyleCnt="3"/>
      <dgm:spPr/>
      <dgm:t>
        <a:bodyPr/>
        <a:lstStyle/>
        <a:p>
          <a:pPr rtl="1"/>
          <a:endParaRPr lang="fa-IR"/>
        </a:p>
      </dgm:t>
    </dgm:pt>
  </dgm:ptLst>
  <dgm:cxnLst>
    <dgm:cxn modelId="{FC9ECC40-937A-476F-9574-F04C6D7E441B}" type="presOf" srcId="{329FAE65-CA4F-439D-A67F-F8BDFA1E9F7D}" destId="{F4583684-56CD-47E4-8602-917DFF0080F5}" srcOrd="1" destOrd="0" presId="urn:microsoft.com/office/officeart/2005/8/layout/cycle7"/>
    <dgm:cxn modelId="{5DB42BB5-2BB3-45A8-91FF-8DCD5231BE75}" type="presOf" srcId="{722A3A0C-CB8C-4084-A250-6E251DD4F8EE}" destId="{F78D7EF4-F0A9-449B-B7BE-4E379EC99335}" srcOrd="1" destOrd="0" presId="urn:microsoft.com/office/officeart/2005/8/layout/cycle7"/>
    <dgm:cxn modelId="{B7CAE4EB-53C4-47A0-B156-D0BFB8C23429}" type="presOf" srcId="{015BD771-28B4-463D-B75D-E44DCEE420BA}" destId="{F4E92F88-6B3C-4643-A36C-FD1EDD85555D}" srcOrd="0" destOrd="0" presId="urn:microsoft.com/office/officeart/2005/8/layout/cycle7"/>
    <dgm:cxn modelId="{2A5890B3-DA24-4061-8822-CBD804084823}" type="presOf" srcId="{B1B1BEB2-DB93-4288-90FC-98BD8D1C52FD}" destId="{341A48D6-3361-41C9-9B90-7DAB9CD4608D}" srcOrd="0" destOrd="0" presId="urn:microsoft.com/office/officeart/2005/8/layout/cycle7"/>
    <dgm:cxn modelId="{F9BAA445-9E46-4FFD-ACEF-789777408E08}" type="presOf" srcId="{D759DE8B-1AD4-4861-88D6-09DBCD6B9229}" destId="{D269A304-288E-4AFB-AA53-F099DAC63AB6}" srcOrd="0" destOrd="0" presId="urn:microsoft.com/office/officeart/2005/8/layout/cycle7"/>
    <dgm:cxn modelId="{0CFA85BE-A0FE-40C3-BAEF-AB45D14CE88B}" type="presOf" srcId="{B1B1BEB2-DB93-4288-90FC-98BD8D1C52FD}" destId="{4547569F-E398-4569-8EC3-B16156D28C5E}" srcOrd="1" destOrd="0" presId="urn:microsoft.com/office/officeart/2005/8/layout/cycle7"/>
    <dgm:cxn modelId="{94ED930B-2312-4E57-B104-681A009B4E57}" srcId="{1A1E74B3-1EC0-438F-A432-B58AE9C27D84}" destId="{015BD771-28B4-463D-B75D-E44DCEE420BA}" srcOrd="2" destOrd="0" parTransId="{5DDA3887-51FB-44DC-84DE-C440AFDEBCB2}" sibTransId="{B1B1BEB2-DB93-4288-90FC-98BD8D1C52FD}"/>
    <dgm:cxn modelId="{52031FC1-90E7-45EB-9C02-8863D5DFFBAF}" type="presOf" srcId="{1A1E74B3-1EC0-438F-A432-B58AE9C27D84}" destId="{02EE7DC6-4504-4CDA-A25D-D83738C6AC7E}" srcOrd="0" destOrd="0" presId="urn:microsoft.com/office/officeart/2005/8/layout/cycle7"/>
    <dgm:cxn modelId="{4C235B13-77ED-4488-B89F-423193C73B5A}" type="presOf" srcId="{329FAE65-CA4F-439D-A67F-F8BDFA1E9F7D}" destId="{EFF608E5-3CD7-466E-9B63-C02D5C683A03}" srcOrd="0" destOrd="0" presId="urn:microsoft.com/office/officeart/2005/8/layout/cycle7"/>
    <dgm:cxn modelId="{4B2C2EC8-3F0F-44C5-A1A6-081C40F6F352}" srcId="{1A1E74B3-1EC0-438F-A432-B58AE9C27D84}" destId="{80AD8EC0-5AD6-46DB-8C31-36CB91370218}" srcOrd="1" destOrd="0" parTransId="{4F68771B-96DF-495C-AD62-8D38B587FB28}" sibTransId="{722A3A0C-CB8C-4084-A250-6E251DD4F8EE}"/>
    <dgm:cxn modelId="{F7100A29-AEAC-4589-8680-D093F46A76D5}" type="presOf" srcId="{722A3A0C-CB8C-4084-A250-6E251DD4F8EE}" destId="{51F4B4ED-C5DD-4B78-8609-CB50A294E89A}" srcOrd="0" destOrd="0" presId="urn:microsoft.com/office/officeart/2005/8/layout/cycle7"/>
    <dgm:cxn modelId="{27E8C75F-256C-44A8-9BB5-645231FCC789}" type="presOf" srcId="{80AD8EC0-5AD6-46DB-8C31-36CB91370218}" destId="{2D5F6E7D-77A6-49BA-83F9-29AD63C251D9}" srcOrd="0" destOrd="0" presId="urn:microsoft.com/office/officeart/2005/8/layout/cycle7"/>
    <dgm:cxn modelId="{4B9C193A-911F-4B07-9EB1-7B5F039910A0}" srcId="{1A1E74B3-1EC0-438F-A432-B58AE9C27D84}" destId="{D759DE8B-1AD4-4861-88D6-09DBCD6B9229}" srcOrd="0" destOrd="0" parTransId="{5542BF57-F8DD-4FA9-BD1F-90DC5C5E6250}" sibTransId="{329FAE65-CA4F-439D-A67F-F8BDFA1E9F7D}"/>
    <dgm:cxn modelId="{FA82B87D-E0DA-4FC4-9C5C-19FA26014FBC}" type="presParOf" srcId="{02EE7DC6-4504-4CDA-A25D-D83738C6AC7E}" destId="{D269A304-288E-4AFB-AA53-F099DAC63AB6}" srcOrd="0" destOrd="0" presId="urn:microsoft.com/office/officeart/2005/8/layout/cycle7"/>
    <dgm:cxn modelId="{98B81C6C-11D5-4147-AA94-AF775B332A5E}" type="presParOf" srcId="{02EE7DC6-4504-4CDA-A25D-D83738C6AC7E}" destId="{EFF608E5-3CD7-466E-9B63-C02D5C683A03}" srcOrd="1" destOrd="0" presId="urn:microsoft.com/office/officeart/2005/8/layout/cycle7"/>
    <dgm:cxn modelId="{88D52761-628F-4101-B2C3-A483676B2A58}" type="presParOf" srcId="{EFF608E5-3CD7-466E-9B63-C02D5C683A03}" destId="{F4583684-56CD-47E4-8602-917DFF0080F5}" srcOrd="0" destOrd="0" presId="urn:microsoft.com/office/officeart/2005/8/layout/cycle7"/>
    <dgm:cxn modelId="{5F7A3D45-4CCB-4C7E-9B6E-89CD592DCA3E}" type="presParOf" srcId="{02EE7DC6-4504-4CDA-A25D-D83738C6AC7E}" destId="{2D5F6E7D-77A6-49BA-83F9-29AD63C251D9}" srcOrd="2" destOrd="0" presId="urn:microsoft.com/office/officeart/2005/8/layout/cycle7"/>
    <dgm:cxn modelId="{18C383C8-C9D3-46AF-A7F8-6656F4223E86}" type="presParOf" srcId="{02EE7DC6-4504-4CDA-A25D-D83738C6AC7E}" destId="{51F4B4ED-C5DD-4B78-8609-CB50A294E89A}" srcOrd="3" destOrd="0" presId="urn:microsoft.com/office/officeart/2005/8/layout/cycle7"/>
    <dgm:cxn modelId="{09A8D167-64E9-45E4-BA69-941E624B7552}" type="presParOf" srcId="{51F4B4ED-C5DD-4B78-8609-CB50A294E89A}" destId="{F78D7EF4-F0A9-449B-B7BE-4E379EC99335}" srcOrd="0" destOrd="0" presId="urn:microsoft.com/office/officeart/2005/8/layout/cycle7"/>
    <dgm:cxn modelId="{5B04B37F-0698-4370-86C2-77010CC28F14}" type="presParOf" srcId="{02EE7DC6-4504-4CDA-A25D-D83738C6AC7E}" destId="{F4E92F88-6B3C-4643-A36C-FD1EDD85555D}" srcOrd="4" destOrd="0" presId="urn:microsoft.com/office/officeart/2005/8/layout/cycle7"/>
    <dgm:cxn modelId="{C63EA240-3F31-403D-AD49-C6626E8AA21E}" type="presParOf" srcId="{02EE7DC6-4504-4CDA-A25D-D83738C6AC7E}" destId="{341A48D6-3361-41C9-9B90-7DAB9CD4608D}" srcOrd="5" destOrd="0" presId="urn:microsoft.com/office/officeart/2005/8/layout/cycle7"/>
    <dgm:cxn modelId="{8DBD6E0D-715D-49C9-8554-CF734478AF0C}" type="presParOf" srcId="{341A48D6-3361-41C9-9B90-7DAB9CD4608D}" destId="{4547569F-E398-4569-8EC3-B16156D28C5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43AC1301-09A3-479E-B512-333D5D0A241D}" type="doc">
      <dgm:prSet loTypeId="urn:microsoft.com/office/officeart/2005/8/layout/venn1" loCatId="relationship" qsTypeId="urn:microsoft.com/office/officeart/2005/8/quickstyle/3d1" qsCatId="3D" csTypeId="urn:microsoft.com/office/officeart/2005/8/colors/accent2_2" csCatId="accent2" phldr="1"/>
      <dgm:spPr/>
      <dgm:t>
        <a:bodyPr/>
        <a:lstStyle/>
        <a:p>
          <a:pPr rtl="1"/>
          <a:endParaRPr lang="fa-IR"/>
        </a:p>
      </dgm:t>
    </dgm:pt>
    <dgm:pt modelId="{F2152599-FC0D-4B57-929F-6EB3C45B2637}">
      <dgm:prSet/>
      <dgm:spPr>
        <a:ln>
          <a:noFill/>
        </a:ln>
        <a:effectLst>
          <a:glow rad="101600">
            <a:schemeClr val="accent2">
              <a:satMod val="175000"/>
              <a:alpha val="40000"/>
            </a:schemeClr>
          </a:glow>
          <a:outerShdw blurRad="76200" dist="12700" dir="8100000" sy="-23000" kx="800400" algn="br" rotWithShape="0">
            <a:prstClr val="black">
              <a:alpha val="20000"/>
            </a:prstClr>
          </a:outerShdw>
          <a:reflection blurRad="6350" stA="50000" endA="295" endPos="92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pPr rtl="1"/>
          <a:r>
            <a:rPr lang="fa-IR" b="1" dirty="0" smtClean="0"/>
            <a:t>پایان</a:t>
          </a:r>
          <a:br>
            <a:rPr lang="fa-IR" b="1" dirty="0" smtClean="0"/>
          </a:br>
          <a:endParaRPr lang="fa-IR" b="1" dirty="0"/>
        </a:p>
      </dgm:t>
    </dgm:pt>
    <dgm:pt modelId="{5422A85D-A550-4AB3-87F8-BBDAB2B89823}" type="parTrans" cxnId="{5541F70B-3058-4B04-9196-6B2FFD9D4005}">
      <dgm:prSet/>
      <dgm:spPr/>
      <dgm:t>
        <a:bodyPr/>
        <a:lstStyle/>
        <a:p>
          <a:pPr rtl="1"/>
          <a:endParaRPr lang="fa-IR"/>
        </a:p>
      </dgm:t>
    </dgm:pt>
    <dgm:pt modelId="{133DEF71-68F0-48D6-B2D7-B11D8CF1749B}" type="sibTrans" cxnId="{5541F70B-3058-4B04-9196-6B2FFD9D4005}">
      <dgm:prSet/>
      <dgm:spPr/>
      <dgm:t>
        <a:bodyPr/>
        <a:lstStyle/>
        <a:p>
          <a:pPr rtl="1"/>
          <a:endParaRPr lang="fa-IR"/>
        </a:p>
      </dgm:t>
    </dgm:pt>
    <dgm:pt modelId="{69D0ED71-26FF-4214-A002-5F4750E73C50}" type="pres">
      <dgm:prSet presAssocID="{43AC1301-09A3-479E-B512-333D5D0A241D}" presName="compositeShape" presStyleCnt="0">
        <dgm:presLayoutVars>
          <dgm:chMax val="7"/>
          <dgm:dir/>
          <dgm:resizeHandles val="exact"/>
        </dgm:presLayoutVars>
      </dgm:prSet>
      <dgm:spPr/>
      <dgm:t>
        <a:bodyPr/>
        <a:lstStyle/>
        <a:p>
          <a:pPr rtl="1"/>
          <a:endParaRPr lang="fa-IR"/>
        </a:p>
      </dgm:t>
    </dgm:pt>
    <dgm:pt modelId="{A4E379E6-A568-42B2-AF97-20ECA4C7956B}" type="pres">
      <dgm:prSet presAssocID="{F2152599-FC0D-4B57-929F-6EB3C45B2637}" presName="circ1TxSh" presStyleLbl="vennNode1" presStyleIdx="0" presStyleCnt="1"/>
      <dgm:spPr/>
      <dgm:t>
        <a:bodyPr/>
        <a:lstStyle/>
        <a:p>
          <a:pPr rtl="1"/>
          <a:endParaRPr lang="fa-IR"/>
        </a:p>
      </dgm:t>
    </dgm:pt>
  </dgm:ptLst>
  <dgm:cxnLst>
    <dgm:cxn modelId="{189DA344-D601-4ECB-8A74-C717A6F60DDF}" type="presOf" srcId="{43AC1301-09A3-479E-B512-333D5D0A241D}" destId="{69D0ED71-26FF-4214-A002-5F4750E73C50}" srcOrd="0" destOrd="0" presId="urn:microsoft.com/office/officeart/2005/8/layout/venn1"/>
    <dgm:cxn modelId="{C6A13A7D-883D-4ACD-8597-5BBEF32CB282}" type="presOf" srcId="{F2152599-FC0D-4B57-929F-6EB3C45B2637}" destId="{A4E379E6-A568-42B2-AF97-20ECA4C7956B}" srcOrd="0" destOrd="0" presId="urn:microsoft.com/office/officeart/2005/8/layout/venn1"/>
    <dgm:cxn modelId="{5541F70B-3058-4B04-9196-6B2FFD9D4005}" srcId="{43AC1301-09A3-479E-B512-333D5D0A241D}" destId="{F2152599-FC0D-4B57-929F-6EB3C45B2637}" srcOrd="0" destOrd="0" parTransId="{5422A85D-A550-4AB3-87F8-BBDAB2B89823}" sibTransId="{133DEF71-68F0-48D6-B2D7-B11D8CF1749B}"/>
    <dgm:cxn modelId="{BEAAEA8D-BAC7-4507-82DE-36FAB2A6DE9E}" type="presParOf" srcId="{69D0ED71-26FF-4214-A002-5F4750E73C50}" destId="{A4E379E6-A568-42B2-AF97-20ECA4C7956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281E2B-E950-4E81-AC2A-C0DC548774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fa-IR"/>
        </a:p>
      </dgm:t>
    </dgm:pt>
    <dgm:pt modelId="{E4E07BA1-4FA2-4E1F-B569-00612106520E}">
      <dgm:prSet phldrT="[Text]"/>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en-US" dirty="0" smtClean="0"/>
            <a:t>1</a:t>
          </a:r>
          <a:endParaRPr lang="fa-IR" dirty="0"/>
        </a:p>
      </dgm:t>
    </dgm:pt>
    <dgm:pt modelId="{BA371EBC-DE81-471E-8E6C-C1A2E5347AF3}" type="parTrans" cxnId="{DDED0B05-F507-4823-B490-D69FC6CB6554}">
      <dgm:prSet/>
      <dgm:spPr/>
      <dgm:t>
        <a:bodyPr/>
        <a:lstStyle/>
        <a:p>
          <a:pPr rtl="1"/>
          <a:endParaRPr lang="fa-IR"/>
        </a:p>
      </dgm:t>
    </dgm:pt>
    <dgm:pt modelId="{8693DA37-112D-41BE-B3C7-A0476E44137C}" type="sibTrans" cxnId="{DDED0B05-F507-4823-B490-D69FC6CB6554}">
      <dgm:prSet/>
      <dgm:spPr/>
      <dgm:t>
        <a:bodyPr/>
        <a:lstStyle/>
        <a:p>
          <a:pPr rtl="1"/>
          <a:endParaRPr lang="fa-IR"/>
        </a:p>
      </dgm:t>
    </dgm:pt>
    <dgm:pt modelId="{B7A0FA99-2C29-42D5-8769-703A10540042}">
      <dgm:prSet phldrT="[Text]"/>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en-US" dirty="0" smtClean="0"/>
            <a:t>2</a:t>
          </a:r>
          <a:endParaRPr lang="fa-IR" dirty="0"/>
        </a:p>
      </dgm:t>
    </dgm:pt>
    <dgm:pt modelId="{2C6B090A-A152-4309-862B-F7AFAD3D0442}" type="parTrans" cxnId="{F5932BDD-4027-4F2A-80CB-B65EABAA16B4}">
      <dgm:prSet/>
      <dgm:spPr/>
      <dgm:t>
        <a:bodyPr/>
        <a:lstStyle/>
        <a:p>
          <a:pPr rtl="1"/>
          <a:endParaRPr lang="fa-IR"/>
        </a:p>
      </dgm:t>
    </dgm:pt>
    <dgm:pt modelId="{26D0E592-6148-4A5C-AFD9-2E45BC34350C}" type="sibTrans" cxnId="{F5932BDD-4027-4F2A-80CB-B65EABAA16B4}">
      <dgm:prSet/>
      <dgm:spPr/>
      <dgm:t>
        <a:bodyPr/>
        <a:lstStyle/>
        <a:p>
          <a:pPr rtl="1"/>
          <a:endParaRPr lang="fa-IR"/>
        </a:p>
      </dgm:t>
    </dgm:pt>
    <dgm:pt modelId="{781BDC53-7BC5-4D22-800A-F44023D18C12}">
      <dgm:prSet phldrT="[Text]">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slope"/>
        </a:sp3d>
      </dgm:spPr>
      <dgm:t>
        <a:bodyPr/>
        <a:lstStyle/>
        <a:p>
          <a:pPr rtl="1"/>
          <a:r>
            <a:rPr lang="fa-IR" i="1" dirty="0" smtClean="0"/>
            <a:t>2) بخش پشت بان( غيرعملياتي)</a:t>
          </a:r>
          <a:endParaRPr lang="fa-IR" dirty="0"/>
        </a:p>
      </dgm:t>
    </dgm:pt>
    <dgm:pt modelId="{2A354815-0980-4AED-B677-B8DA9D1C333D}" type="parTrans" cxnId="{817FB326-8BBA-464C-B463-078CBD06D42C}">
      <dgm:prSet/>
      <dgm:spPr/>
      <dgm:t>
        <a:bodyPr/>
        <a:lstStyle/>
        <a:p>
          <a:pPr rtl="1"/>
          <a:endParaRPr lang="fa-IR"/>
        </a:p>
      </dgm:t>
    </dgm:pt>
    <dgm:pt modelId="{98C66A30-935E-48B8-BDB1-8A8017BE03D1}" type="sibTrans" cxnId="{817FB326-8BBA-464C-B463-078CBD06D42C}">
      <dgm:prSet/>
      <dgm:spPr/>
      <dgm:t>
        <a:bodyPr/>
        <a:lstStyle/>
        <a:p>
          <a:pPr rtl="1"/>
          <a:endParaRPr lang="fa-IR"/>
        </a:p>
      </dgm:t>
    </dgm:pt>
    <dgm:pt modelId="{D14F2755-E7E7-4F76-92F4-242573515F39}">
      <dgm:prSet>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dgm:spPr>
      <dgm:t>
        <a:bodyPr/>
        <a:lstStyle/>
        <a:p>
          <a:pPr rtl="1"/>
          <a:r>
            <a:rPr lang="fa-IR" i="1" dirty="0" smtClean="0"/>
            <a:t>1) بخش جلويي( عملياتي )</a:t>
          </a:r>
          <a:endParaRPr lang="fa-IR" dirty="0"/>
        </a:p>
      </dgm:t>
    </dgm:pt>
    <dgm:pt modelId="{12CB5CFB-B088-4BB0-B8DC-CE4C18220434}" type="parTrans" cxnId="{FC7AEE28-5A53-44FC-B959-61E065A6441E}">
      <dgm:prSet/>
      <dgm:spPr/>
      <dgm:t>
        <a:bodyPr/>
        <a:lstStyle/>
        <a:p>
          <a:pPr rtl="1"/>
          <a:endParaRPr lang="fa-IR"/>
        </a:p>
      </dgm:t>
    </dgm:pt>
    <dgm:pt modelId="{8538A317-92C1-4D3E-BA42-8A40749B7B39}" type="sibTrans" cxnId="{FC7AEE28-5A53-44FC-B959-61E065A6441E}">
      <dgm:prSet/>
      <dgm:spPr/>
      <dgm:t>
        <a:bodyPr/>
        <a:lstStyle/>
        <a:p>
          <a:pPr rtl="1"/>
          <a:endParaRPr lang="fa-IR"/>
        </a:p>
      </dgm:t>
    </dgm:pt>
    <dgm:pt modelId="{913D2A8A-D7F8-4D71-A4A0-3860106F69AE}">
      <dgm:prSet>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slope"/>
        </a:sp3d>
      </dgm:spPr>
      <dgm:t>
        <a:bodyPr/>
        <a:lstStyle/>
        <a:p>
          <a:pPr rtl="1"/>
          <a:r>
            <a:rPr lang="fa-IR" b="1" i="1" dirty="0" smtClean="0"/>
            <a:t>                              </a:t>
          </a:r>
          <a:r>
            <a:rPr lang="en-BZ" b="1" i="1" dirty="0" smtClean="0"/>
            <a:t>B.H ( Back of House )</a:t>
          </a:r>
          <a:r>
            <a:rPr lang="fa-IR" b="1" i="1" dirty="0" smtClean="0"/>
            <a:t> -</a:t>
          </a:r>
          <a:r>
            <a:rPr lang="en-US" b="1" i="1" dirty="0" smtClean="0"/>
            <a:t>2</a:t>
          </a:r>
          <a:endParaRPr lang="en-US" dirty="0"/>
        </a:p>
      </dgm:t>
    </dgm:pt>
    <dgm:pt modelId="{FC154320-E0A4-4379-A2CB-42ED7493158C}" type="parTrans" cxnId="{07D4FC14-C41F-4999-85A4-25CBF9C41D5A}">
      <dgm:prSet/>
      <dgm:spPr/>
      <dgm:t>
        <a:bodyPr/>
        <a:lstStyle/>
        <a:p>
          <a:pPr rtl="1"/>
          <a:endParaRPr lang="fa-IR"/>
        </a:p>
      </dgm:t>
    </dgm:pt>
    <dgm:pt modelId="{22EAA280-FEDD-4810-B399-E5D3622CA01F}" type="sibTrans" cxnId="{07D4FC14-C41F-4999-85A4-25CBF9C41D5A}">
      <dgm:prSet/>
      <dgm:spPr/>
      <dgm:t>
        <a:bodyPr/>
        <a:lstStyle/>
        <a:p>
          <a:pPr rtl="1"/>
          <a:endParaRPr lang="fa-IR"/>
        </a:p>
      </dgm:t>
    </dgm:pt>
    <dgm:pt modelId="{ED8B05A2-7C72-4625-9ABB-A9958BB0D43D}">
      <dgm:prSet>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slope"/>
        </a:sp3d>
      </dgm:spPr>
      <dgm:t>
        <a:bodyPr/>
        <a:lstStyle/>
        <a:p>
          <a:pPr rtl="1"/>
          <a:endParaRPr lang="en-US" dirty="0"/>
        </a:p>
      </dgm:t>
    </dgm:pt>
    <dgm:pt modelId="{4AC603F1-EB73-481B-BD1D-4F593D218C16}" type="parTrans" cxnId="{E19CC512-E292-4C20-ACC4-EDD4806DF61B}">
      <dgm:prSet/>
      <dgm:spPr/>
      <dgm:t>
        <a:bodyPr/>
        <a:lstStyle/>
        <a:p>
          <a:pPr rtl="1"/>
          <a:endParaRPr lang="fa-IR"/>
        </a:p>
      </dgm:t>
    </dgm:pt>
    <dgm:pt modelId="{DBECA79D-F7D1-4294-88AA-2D009267B468}" type="sibTrans" cxnId="{E19CC512-E292-4C20-ACC4-EDD4806DF61B}">
      <dgm:prSet/>
      <dgm:spPr/>
      <dgm:t>
        <a:bodyPr/>
        <a:lstStyle/>
        <a:p>
          <a:pPr rtl="1"/>
          <a:endParaRPr lang="fa-IR"/>
        </a:p>
      </dgm:t>
    </dgm:pt>
    <dgm:pt modelId="{7809D10A-0325-4BFE-9009-E2914524C71B}">
      <dgm:prSet>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dgm:spPr>
      <dgm:t>
        <a:bodyPr/>
        <a:lstStyle/>
        <a:p>
          <a:pPr rtl="1"/>
          <a:r>
            <a:rPr lang="fa-IR" b="1" i="1" dirty="0" smtClean="0"/>
            <a:t>                                 </a:t>
          </a:r>
          <a:r>
            <a:rPr lang="en-BZ" b="1" i="1" dirty="0" smtClean="0"/>
            <a:t>1-F.H ( Front of </a:t>
          </a:r>
          <a:r>
            <a:rPr lang="en-BZ" b="1" i="1" dirty="0" err="1" smtClean="0"/>
            <a:t>Houes</a:t>
          </a:r>
          <a:endParaRPr lang="fa-IR" dirty="0"/>
        </a:p>
      </dgm:t>
    </dgm:pt>
    <dgm:pt modelId="{DB196783-4D47-4F6E-8ECB-3AC175CAA3C4}" type="parTrans" cxnId="{47C5F460-E330-449F-B893-0DC0838F5686}">
      <dgm:prSet/>
      <dgm:spPr/>
      <dgm:t>
        <a:bodyPr/>
        <a:lstStyle/>
        <a:p>
          <a:pPr rtl="1"/>
          <a:endParaRPr lang="fa-IR"/>
        </a:p>
      </dgm:t>
    </dgm:pt>
    <dgm:pt modelId="{ED4A1014-07C8-4D47-8CB4-BD19EFD702DB}" type="sibTrans" cxnId="{47C5F460-E330-449F-B893-0DC0838F5686}">
      <dgm:prSet/>
      <dgm:spPr/>
      <dgm:t>
        <a:bodyPr/>
        <a:lstStyle/>
        <a:p>
          <a:pPr rtl="1"/>
          <a:endParaRPr lang="fa-IR"/>
        </a:p>
      </dgm:t>
    </dgm:pt>
    <dgm:pt modelId="{2F6BE560-A190-49BF-B9E9-879A3BDE6404}" type="pres">
      <dgm:prSet presAssocID="{41281E2B-E950-4E81-AC2A-C0DC548774C9}" presName="linearFlow" presStyleCnt="0">
        <dgm:presLayoutVars>
          <dgm:dir/>
          <dgm:animLvl val="lvl"/>
          <dgm:resizeHandles val="exact"/>
        </dgm:presLayoutVars>
      </dgm:prSet>
      <dgm:spPr/>
      <dgm:t>
        <a:bodyPr/>
        <a:lstStyle/>
        <a:p>
          <a:pPr rtl="1"/>
          <a:endParaRPr lang="fa-IR"/>
        </a:p>
      </dgm:t>
    </dgm:pt>
    <dgm:pt modelId="{A9E02C31-48F5-4673-9D6C-6222E7E26097}" type="pres">
      <dgm:prSet presAssocID="{E4E07BA1-4FA2-4E1F-B569-00612106520E}" presName="composite" presStyleCnt="0"/>
      <dgm:spPr/>
    </dgm:pt>
    <dgm:pt modelId="{88E51044-F34B-45B9-8DD0-6657FF73FD35}" type="pres">
      <dgm:prSet presAssocID="{E4E07BA1-4FA2-4E1F-B569-00612106520E}" presName="parentText" presStyleLbl="alignNode1" presStyleIdx="0" presStyleCnt="2">
        <dgm:presLayoutVars>
          <dgm:chMax val="1"/>
          <dgm:bulletEnabled val="1"/>
        </dgm:presLayoutVars>
      </dgm:prSet>
      <dgm:spPr/>
      <dgm:t>
        <a:bodyPr/>
        <a:lstStyle/>
        <a:p>
          <a:pPr rtl="1"/>
          <a:endParaRPr lang="fa-IR"/>
        </a:p>
      </dgm:t>
    </dgm:pt>
    <dgm:pt modelId="{10D45D34-A4C7-49FF-B48E-1966A4A97DAC}" type="pres">
      <dgm:prSet presAssocID="{E4E07BA1-4FA2-4E1F-B569-00612106520E}" presName="descendantText" presStyleLbl="alignAcc1" presStyleIdx="0" presStyleCnt="2">
        <dgm:presLayoutVars>
          <dgm:bulletEnabled val="1"/>
        </dgm:presLayoutVars>
      </dgm:prSet>
      <dgm:spPr/>
      <dgm:t>
        <a:bodyPr/>
        <a:lstStyle/>
        <a:p>
          <a:pPr rtl="1"/>
          <a:endParaRPr lang="fa-IR"/>
        </a:p>
      </dgm:t>
    </dgm:pt>
    <dgm:pt modelId="{1F90AAE1-5909-46B2-85C6-E5FBE5CC11D3}" type="pres">
      <dgm:prSet presAssocID="{8693DA37-112D-41BE-B3C7-A0476E44137C}" presName="sp" presStyleCnt="0"/>
      <dgm:spPr/>
    </dgm:pt>
    <dgm:pt modelId="{CD260451-9B3C-48A3-9268-A63294B737FD}" type="pres">
      <dgm:prSet presAssocID="{B7A0FA99-2C29-42D5-8769-703A10540042}" presName="composite" presStyleCnt="0"/>
      <dgm:spPr/>
    </dgm:pt>
    <dgm:pt modelId="{C2F1A4E1-EB9A-47DD-B76C-EE403AB4468B}" type="pres">
      <dgm:prSet presAssocID="{B7A0FA99-2C29-42D5-8769-703A10540042}" presName="parentText" presStyleLbl="alignNode1" presStyleIdx="1" presStyleCnt="2">
        <dgm:presLayoutVars>
          <dgm:chMax val="1"/>
          <dgm:bulletEnabled val="1"/>
        </dgm:presLayoutVars>
      </dgm:prSet>
      <dgm:spPr/>
      <dgm:t>
        <a:bodyPr/>
        <a:lstStyle/>
        <a:p>
          <a:pPr rtl="1"/>
          <a:endParaRPr lang="fa-IR"/>
        </a:p>
      </dgm:t>
    </dgm:pt>
    <dgm:pt modelId="{412C5C1A-2787-45F1-8B9A-56FCF4DD2025}" type="pres">
      <dgm:prSet presAssocID="{B7A0FA99-2C29-42D5-8769-703A10540042}" presName="descendantText" presStyleLbl="alignAcc1" presStyleIdx="1" presStyleCnt="2">
        <dgm:presLayoutVars>
          <dgm:bulletEnabled val="1"/>
        </dgm:presLayoutVars>
      </dgm:prSet>
      <dgm:spPr/>
      <dgm:t>
        <a:bodyPr/>
        <a:lstStyle/>
        <a:p>
          <a:pPr rtl="1"/>
          <a:endParaRPr lang="fa-IR"/>
        </a:p>
      </dgm:t>
    </dgm:pt>
  </dgm:ptLst>
  <dgm:cxnLst>
    <dgm:cxn modelId="{47C5F460-E330-449F-B893-0DC0838F5686}" srcId="{E4E07BA1-4FA2-4E1F-B569-00612106520E}" destId="{7809D10A-0325-4BFE-9009-E2914524C71B}" srcOrd="1" destOrd="0" parTransId="{DB196783-4D47-4F6E-8ECB-3AC175CAA3C4}" sibTransId="{ED4A1014-07C8-4D47-8CB4-BD19EFD702DB}"/>
    <dgm:cxn modelId="{8BD364A7-276E-43C8-9733-FA6269076A2A}" type="presOf" srcId="{41281E2B-E950-4E81-AC2A-C0DC548774C9}" destId="{2F6BE560-A190-49BF-B9E9-879A3BDE6404}" srcOrd="0" destOrd="0" presId="urn:microsoft.com/office/officeart/2005/8/layout/chevron2"/>
    <dgm:cxn modelId="{D18CD0EE-91E1-4B10-8677-DAF5FFE9852F}" type="presOf" srcId="{E4E07BA1-4FA2-4E1F-B569-00612106520E}" destId="{88E51044-F34B-45B9-8DD0-6657FF73FD35}" srcOrd="0" destOrd="0" presId="urn:microsoft.com/office/officeart/2005/8/layout/chevron2"/>
    <dgm:cxn modelId="{07D4FC14-C41F-4999-85A4-25CBF9C41D5A}" srcId="{B7A0FA99-2C29-42D5-8769-703A10540042}" destId="{913D2A8A-D7F8-4D71-A4A0-3860106F69AE}" srcOrd="1" destOrd="0" parTransId="{FC154320-E0A4-4379-A2CB-42ED7493158C}" sibTransId="{22EAA280-FEDD-4810-B399-E5D3622CA01F}"/>
    <dgm:cxn modelId="{31C7EBA1-8A29-44C3-B8C5-1BF24F0DB53D}" type="presOf" srcId="{7809D10A-0325-4BFE-9009-E2914524C71B}" destId="{10D45D34-A4C7-49FF-B48E-1966A4A97DAC}" srcOrd="0" destOrd="1" presId="urn:microsoft.com/office/officeart/2005/8/layout/chevron2"/>
    <dgm:cxn modelId="{12A8AE02-072C-4126-AA60-67258A0A3E38}" type="presOf" srcId="{913D2A8A-D7F8-4D71-A4A0-3860106F69AE}" destId="{412C5C1A-2787-45F1-8B9A-56FCF4DD2025}" srcOrd="0" destOrd="1" presId="urn:microsoft.com/office/officeart/2005/8/layout/chevron2"/>
    <dgm:cxn modelId="{F5932BDD-4027-4F2A-80CB-B65EABAA16B4}" srcId="{41281E2B-E950-4E81-AC2A-C0DC548774C9}" destId="{B7A0FA99-2C29-42D5-8769-703A10540042}" srcOrd="1" destOrd="0" parTransId="{2C6B090A-A152-4309-862B-F7AFAD3D0442}" sibTransId="{26D0E592-6148-4A5C-AFD9-2E45BC34350C}"/>
    <dgm:cxn modelId="{FC7AEE28-5A53-44FC-B959-61E065A6441E}" srcId="{E4E07BA1-4FA2-4E1F-B569-00612106520E}" destId="{D14F2755-E7E7-4F76-92F4-242573515F39}" srcOrd="0" destOrd="0" parTransId="{12CB5CFB-B088-4BB0-B8DC-CE4C18220434}" sibTransId="{8538A317-92C1-4D3E-BA42-8A40749B7B39}"/>
    <dgm:cxn modelId="{817FB326-8BBA-464C-B463-078CBD06D42C}" srcId="{B7A0FA99-2C29-42D5-8769-703A10540042}" destId="{781BDC53-7BC5-4D22-800A-F44023D18C12}" srcOrd="0" destOrd="0" parTransId="{2A354815-0980-4AED-B677-B8DA9D1C333D}" sibTransId="{98C66A30-935E-48B8-BDB1-8A8017BE03D1}"/>
    <dgm:cxn modelId="{A5A3A570-801C-4EB5-8E77-302F026F43BB}" type="presOf" srcId="{ED8B05A2-7C72-4625-9ABB-A9958BB0D43D}" destId="{412C5C1A-2787-45F1-8B9A-56FCF4DD2025}" srcOrd="0" destOrd="2" presId="urn:microsoft.com/office/officeart/2005/8/layout/chevron2"/>
    <dgm:cxn modelId="{799DDA43-5F80-4760-BD77-0C949DB26416}" type="presOf" srcId="{D14F2755-E7E7-4F76-92F4-242573515F39}" destId="{10D45D34-A4C7-49FF-B48E-1966A4A97DAC}" srcOrd="0" destOrd="0" presId="urn:microsoft.com/office/officeart/2005/8/layout/chevron2"/>
    <dgm:cxn modelId="{DDED0B05-F507-4823-B490-D69FC6CB6554}" srcId="{41281E2B-E950-4E81-AC2A-C0DC548774C9}" destId="{E4E07BA1-4FA2-4E1F-B569-00612106520E}" srcOrd="0" destOrd="0" parTransId="{BA371EBC-DE81-471E-8E6C-C1A2E5347AF3}" sibTransId="{8693DA37-112D-41BE-B3C7-A0476E44137C}"/>
    <dgm:cxn modelId="{EC159FD7-11B4-4241-A493-0A0BA590C524}" type="presOf" srcId="{B7A0FA99-2C29-42D5-8769-703A10540042}" destId="{C2F1A4E1-EB9A-47DD-B76C-EE403AB4468B}" srcOrd="0" destOrd="0" presId="urn:microsoft.com/office/officeart/2005/8/layout/chevron2"/>
    <dgm:cxn modelId="{E046BBA1-BA61-4F8C-9496-D00FDD2F4A76}" type="presOf" srcId="{781BDC53-7BC5-4D22-800A-F44023D18C12}" destId="{412C5C1A-2787-45F1-8B9A-56FCF4DD2025}" srcOrd="0" destOrd="0" presId="urn:microsoft.com/office/officeart/2005/8/layout/chevron2"/>
    <dgm:cxn modelId="{E19CC512-E292-4C20-ACC4-EDD4806DF61B}" srcId="{B7A0FA99-2C29-42D5-8769-703A10540042}" destId="{ED8B05A2-7C72-4625-9ABB-A9958BB0D43D}" srcOrd="2" destOrd="0" parTransId="{4AC603F1-EB73-481B-BD1D-4F593D218C16}" sibTransId="{DBECA79D-F7D1-4294-88AA-2D009267B468}"/>
    <dgm:cxn modelId="{9E02255E-8091-47CB-91EE-AAF5FB3E42DA}" type="presParOf" srcId="{2F6BE560-A190-49BF-B9E9-879A3BDE6404}" destId="{A9E02C31-48F5-4673-9D6C-6222E7E26097}" srcOrd="0" destOrd="0" presId="urn:microsoft.com/office/officeart/2005/8/layout/chevron2"/>
    <dgm:cxn modelId="{6FF63E33-DF19-40C0-8F69-8D586C322C58}" type="presParOf" srcId="{A9E02C31-48F5-4673-9D6C-6222E7E26097}" destId="{88E51044-F34B-45B9-8DD0-6657FF73FD35}" srcOrd="0" destOrd="0" presId="urn:microsoft.com/office/officeart/2005/8/layout/chevron2"/>
    <dgm:cxn modelId="{454F0B8A-4F52-4A87-AD69-08B88115CE84}" type="presParOf" srcId="{A9E02C31-48F5-4673-9D6C-6222E7E26097}" destId="{10D45D34-A4C7-49FF-B48E-1966A4A97DAC}" srcOrd="1" destOrd="0" presId="urn:microsoft.com/office/officeart/2005/8/layout/chevron2"/>
    <dgm:cxn modelId="{151D1C2D-6E84-49DC-8B1E-25600EBA9FF9}" type="presParOf" srcId="{2F6BE560-A190-49BF-B9E9-879A3BDE6404}" destId="{1F90AAE1-5909-46B2-85C6-E5FBE5CC11D3}" srcOrd="1" destOrd="0" presId="urn:microsoft.com/office/officeart/2005/8/layout/chevron2"/>
    <dgm:cxn modelId="{F92094EF-EBAE-4826-814B-BEF2CE75CDCA}" type="presParOf" srcId="{2F6BE560-A190-49BF-B9E9-879A3BDE6404}" destId="{CD260451-9B3C-48A3-9268-A63294B737FD}" srcOrd="2" destOrd="0" presId="urn:microsoft.com/office/officeart/2005/8/layout/chevron2"/>
    <dgm:cxn modelId="{9210E0D5-66DA-4A86-B9A1-AF72CF7CA6C8}" type="presParOf" srcId="{CD260451-9B3C-48A3-9268-A63294B737FD}" destId="{C2F1A4E1-EB9A-47DD-B76C-EE403AB4468B}" srcOrd="0" destOrd="0" presId="urn:microsoft.com/office/officeart/2005/8/layout/chevron2"/>
    <dgm:cxn modelId="{1FCEC0FF-81D7-433A-B869-F3AC4EB05FFA}" type="presParOf" srcId="{CD260451-9B3C-48A3-9268-A63294B737FD}" destId="{412C5C1A-2787-45F1-8B9A-56FCF4DD20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460351-2A27-42AF-9E65-1BED900A1451}"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fa-IR"/>
        </a:p>
      </dgm:t>
    </dgm:pt>
    <dgm:pt modelId="{E5677CF3-1037-4198-8B06-AE2CC0B3894E}">
      <dgm:prSet phldrT="[Tex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a:scene3d>
          <a:camera prst="orthographicFront"/>
          <a:lightRig rig="threePt" dir="t"/>
        </a:scene3d>
        <a:sp3d>
          <a:bevelT prst="angle"/>
        </a:sp3d>
      </dgm:spPr>
      <dgm:t>
        <a:bodyPr/>
        <a:lstStyle/>
        <a:p>
          <a:pPr rtl="1"/>
          <a:r>
            <a:rPr lang="fa-IR" dirty="0" smtClean="0"/>
            <a:t>رزرواسیون</a:t>
          </a:r>
        </a:p>
        <a:p>
          <a:pPr rtl="1"/>
          <a:r>
            <a:rPr lang="en-BZ" i="1" dirty="0" smtClean="0"/>
            <a:t>Reservation</a:t>
          </a:r>
          <a:endParaRPr lang="fa-IR" dirty="0"/>
        </a:p>
      </dgm:t>
    </dgm:pt>
    <dgm:pt modelId="{01E880C4-11E0-4306-8FCE-35448097F03A}" type="parTrans" cxnId="{59BF7DFC-234F-4066-A39C-0724AA4C9B82}">
      <dgm:prSet/>
      <dgm:spPr/>
      <dgm:t>
        <a:bodyPr/>
        <a:lstStyle/>
        <a:p>
          <a:pPr rtl="1"/>
          <a:endParaRPr lang="fa-IR"/>
        </a:p>
      </dgm:t>
    </dgm:pt>
    <dgm:pt modelId="{C8C9E2C3-43B6-4B5D-968C-42F238E774DB}" type="sibTrans" cxnId="{59BF7DFC-234F-4066-A39C-0724AA4C9B82}">
      <dgm:prSet/>
      <dgm:spPr/>
      <dgm:t>
        <a:bodyPr/>
        <a:lstStyle/>
        <a:p>
          <a:pPr rtl="1"/>
          <a:endParaRPr lang="fa-IR"/>
        </a:p>
      </dgm:t>
    </dgm:pt>
    <dgm:pt modelId="{7F941EFD-5B00-42B2-A20B-5FF7D66B4BF3}">
      <dgm:prSet phldrT="[Tex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a:scene3d>
          <a:camera prst="orthographicFront"/>
          <a:lightRig rig="threePt" dir="t"/>
        </a:scene3d>
        <a:sp3d>
          <a:bevelT prst="angle"/>
        </a:sp3d>
      </dgm:spPr>
      <dgm:t>
        <a:bodyPr/>
        <a:lstStyle/>
        <a:p>
          <a:pPr rtl="1"/>
          <a:r>
            <a:rPr lang="fa-IR" dirty="0" smtClean="0"/>
            <a:t>پذیرش</a:t>
          </a:r>
        </a:p>
        <a:p>
          <a:pPr rtl="1"/>
          <a:r>
            <a:rPr lang="en-BZ" i="1" dirty="0" smtClean="0"/>
            <a:t>Reception</a:t>
          </a:r>
          <a:endParaRPr lang="fa-IR" dirty="0"/>
        </a:p>
      </dgm:t>
    </dgm:pt>
    <dgm:pt modelId="{BAF323DB-C514-416F-B70D-499C613D0984}" type="parTrans" cxnId="{02EEEDBE-42E5-4D54-A748-BAC49FFECEA2}">
      <dgm:prSet/>
      <dgm:spPr/>
      <dgm:t>
        <a:bodyPr/>
        <a:lstStyle/>
        <a:p>
          <a:pPr rtl="1"/>
          <a:endParaRPr lang="fa-IR"/>
        </a:p>
      </dgm:t>
    </dgm:pt>
    <dgm:pt modelId="{7FAAD578-839D-4A70-B6F5-C98CA3ED8E18}" type="sibTrans" cxnId="{02EEEDBE-42E5-4D54-A748-BAC49FFECEA2}">
      <dgm:prSet/>
      <dgm:spPr/>
      <dgm:t>
        <a:bodyPr/>
        <a:lstStyle/>
        <a:p>
          <a:pPr rtl="1"/>
          <a:endParaRPr lang="fa-IR"/>
        </a:p>
      </dgm:t>
    </dgm:pt>
    <dgm:pt modelId="{AA760FCE-A17E-4DCE-96C6-646B58AC1C5B}">
      <dgm:prSet phldrT="[Tex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a:scene3d>
          <a:camera prst="orthographicFront"/>
          <a:lightRig rig="threePt" dir="t"/>
        </a:scene3d>
        <a:sp3d>
          <a:bevelT prst="angle"/>
        </a:sp3d>
      </dgm:spPr>
      <dgm:t>
        <a:bodyPr/>
        <a:lstStyle/>
        <a:p>
          <a:pPr rtl="1"/>
          <a:r>
            <a:rPr lang="fa-IR" dirty="0" smtClean="0"/>
            <a:t>اطلاعات</a:t>
          </a:r>
        </a:p>
        <a:p>
          <a:pPr rtl="1"/>
          <a:r>
            <a:rPr lang="en-BZ" i="1" dirty="0" smtClean="0"/>
            <a:t>Information /</a:t>
          </a:r>
          <a:r>
            <a:rPr lang="en-BZ" i="1" dirty="0" smtClean="0"/>
            <a:t>concierge</a:t>
          </a:r>
          <a:endParaRPr lang="fa-IR" dirty="0"/>
        </a:p>
      </dgm:t>
    </dgm:pt>
    <dgm:pt modelId="{29E26301-4080-4318-90F6-75347CD48EB7}" type="parTrans" cxnId="{55CAB904-E281-46DA-B705-0D622D1FCE26}">
      <dgm:prSet/>
      <dgm:spPr/>
      <dgm:t>
        <a:bodyPr/>
        <a:lstStyle/>
        <a:p>
          <a:pPr rtl="1"/>
          <a:endParaRPr lang="fa-IR"/>
        </a:p>
      </dgm:t>
    </dgm:pt>
    <dgm:pt modelId="{614DB9D0-DA79-4467-A644-58CA8BB27299}" type="sibTrans" cxnId="{55CAB904-E281-46DA-B705-0D622D1FCE26}">
      <dgm:prSet/>
      <dgm:spPr/>
      <dgm:t>
        <a:bodyPr/>
        <a:lstStyle/>
        <a:p>
          <a:pPr rtl="1"/>
          <a:endParaRPr lang="fa-IR"/>
        </a:p>
      </dgm:t>
    </dgm:pt>
    <dgm:pt modelId="{4313E529-F72E-47E0-B7CF-966676D20882}">
      <dgm:prSet phldrT="[Tex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a:scene3d>
          <a:camera prst="orthographicFront"/>
          <a:lightRig rig="threePt" dir="t"/>
        </a:scene3d>
        <a:sp3d>
          <a:bevelT prst="angle"/>
        </a:sp3d>
      </dgm:spPr>
      <dgm:t>
        <a:bodyPr/>
        <a:lstStyle/>
        <a:p>
          <a:pPr rtl="1"/>
          <a:r>
            <a:rPr lang="fa-IR" dirty="0" smtClean="0"/>
            <a:t>ارتباطات</a:t>
          </a:r>
        </a:p>
        <a:p>
          <a:pPr rtl="1"/>
          <a:r>
            <a:rPr lang="en-BZ" i="1" dirty="0" smtClean="0"/>
            <a:t>Communication </a:t>
          </a:r>
          <a:endParaRPr lang="fa-IR" dirty="0"/>
        </a:p>
      </dgm:t>
    </dgm:pt>
    <dgm:pt modelId="{4505F810-7BCD-4AEA-BB02-2A276F49E33D}" type="parTrans" cxnId="{FF049EDD-5E9A-4F10-911B-B462BF197CB5}">
      <dgm:prSet/>
      <dgm:spPr/>
      <dgm:t>
        <a:bodyPr/>
        <a:lstStyle/>
        <a:p>
          <a:pPr rtl="1"/>
          <a:endParaRPr lang="fa-IR"/>
        </a:p>
      </dgm:t>
    </dgm:pt>
    <dgm:pt modelId="{980F7EAF-1C3C-4707-80A8-97737EB2A41E}" type="sibTrans" cxnId="{FF049EDD-5E9A-4F10-911B-B462BF197CB5}">
      <dgm:prSet/>
      <dgm:spPr/>
      <dgm:t>
        <a:bodyPr/>
        <a:lstStyle/>
        <a:p>
          <a:pPr rtl="1"/>
          <a:endParaRPr lang="fa-IR"/>
        </a:p>
      </dgm:t>
    </dgm:pt>
    <dgm:pt modelId="{C204AD93-3BEA-4778-B29A-D94A646117F4}">
      <dgm:prSet phldrT="[Text]">
        <dgm:style>
          <a:lnRef idx="1">
            <a:schemeClr val="accent5"/>
          </a:lnRef>
          <a:fillRef idx="2">
            <a:schemeClr val="accent5"/>
          </a:fillRef>
          <a:effectRef idx="1">
            <a:schemeClr val="accent5"/>
          </a:effectRef>
          <a:fontRef idx="minor">
            <a:schemeClr val="dk1"/>
          </a:fontRef>
        </dgm:style>
      </dgm:prSet>
      <dgm:spPr>
        <a:effectLst>
          <a:glow rad="228600">
            <a:schemeClr val="accent5">
              <a:satMod val="175000"/>
              <a:alpha val="40000"/>
            </a:schemeClr>
          </a:glow>
        </a:effectLst>
        <a:scene3d>
          <a:camera prst="orthographicFront"/>
          <a:lightRig rig="threePt" dir="t"/>
        </a:scene3d>
        <a:sp3d>
          <a:bevelT prst="angle"/>
        </a:sp3d>
      </dgm:spPr>
      <dgm:t>
        <a:bodyPr/>
        <a:lstStyle/>
        <a:p>
          <a:pPr rtl="1"/>
          <a:r>
            <a:rPr lang="fa-IR" dirty="0" smtClean="0"/>
            <a:t>صندوق</a:t>
          </a:r>
        </a:p>
        <a:p>
          <a:pPr rtl="1"/>
          <a:r>
            <a:rPr lang="en-US" i="1" dirty="0" smtClean="0"/>
            <a:t>F.O Cashier</a:t>
          </a:r>
          <a:r>
            <a:rPr lang="en-BZ" i="1" dirty="0" smtClean="0"/>
            <a:t> </a:t>
          </a:r>
          <a:endParaRPr lang="fa-IR" dirty="0"/>
        </a:p>
      </dgm:t>
    </dgm:pt>
    <dgm:pt modelId="{50F28A89-7A59-458E-9DAD-FCB4BFF1B85F}" type="parTrans" cxnId="{808AD388-590C-4FAA-9D05-68F066612CA1}">
      <dgm:prSet/>
      <dgm:spPr/>
      <dgm:t>
        <a:bodyPr/>
        <a:lstStyle/>
        <a:p>
          <a:pPr rtl="1"/>
          <a:endParaRPr lang="fa-IR"/>
        </a:p>
      </dgm:t>
    </dgm:pt>
    <dgm:pt modelId="{13BBED6C-B915-465E-8DFA-F0C8D8D965F7}" type="sibTrans" cxnId="{808AD388-590C-4FAA-9D05-68F066612CA1}">
      <dgm:prSet/>
      <dgm:spPr/>
      <dgm:t>
        <a:bodyPr/>
        <a:lstStyle/>
        <a:p>
          <a:pPr rtl="1"/>
          <a:endParaRPr lang="fa-IR"/>
        </a:p>
      </dgm:t>
    </dgm:pt>
    <dgm:pt modelId="{6AECF6C9-45DB-4907-B476-62AF28CBEEC5}" type="pres">
      <dgm:prSet presAssocID="{4A460351-2A27-42AF-9E65-1BED900A1451}" presName="cycle" presStyleCnt="0">
        <dgm:presLayoutVars>
          <dgm:dir/>
          <dgm:resizeHandles val="exact"/>
        </dgm:presLayoutVars>
      </dgm:prSet>
      <dgm:spPr/>
      <dgm:t>
        <a:bodyPr/>
        <a:lstStyle/>
        <a:p>
          <a:pPr rtl="1"/>
          <a:endParaRPr lang="fa-IR"/>
        </a:p>
      </dgm:t>
    </dgm:pt>
    <dgm:pt modelId="{710621F7-5A96-47E1-924B-9E9788762967}" type="pres">
      <dgm:prSet presAssocID="{E5677CF3-1037-4198-8B06-AE2CC0B3894E}" presName="node" presStyleLbl="node1" presStyleIdx="0" presStyleCnt="5" custScaleX="167882" custScaleY="122460">
        <dgm:presLayoutVars>
          <dgm:bulletEnabled val="1"/>
        </dgm:presLayoutVars>
      </dgm:prSet>
      <dgm:spPr/>
      <dgm:t>
        <a:bodyPr/>
        <a:lstStyle/>
        <a:p>
          <a:pPr rtl="1"/>
          <a:endParaRPr lang="fa-IR"/>
        </a:p>
      </dgm:t>
    </dgm:pt>
    <dgm:pt modelId="{33B49BF0-DA8B-460F-A9CA-84C538372DFB}" type="pres">
      <dgm:prSet presAssocID="{E5677CF3-1037-4198-8B06-AE2CC0B3894E}" presName="spNode" presStyleCnt="0"/>
      <dgm:spPr/>
    </dgm:pt>
    <dgm:pt modelId="{F8C74E64-2C5E-4A04-B2D0-231DD5C56A8E}" type="pres">
      <dgm:prSet presAssocID="{C8C9E2C3-43B6-4B5D-968C-42F238E774DB}" presName="sibTrans" presStyleLbl="sibTrans1D1" presStyleIdx="0" presStyleCnt="5"/>
      <dgm:spPr/>
      <dgm:t>
        <a:bodyPr/>
        <a:lstStyle/>
        <a:p>
          <a:pPr rtl="1"/>
          <a:endParaRPr lang="fa-IR"/>
        </a:p>
      </dgm:t>
    </dgm:pt>
    <dgm:pt modelId="{D1794B87-6FE7-4BE9-AE43-CEA96F343267}" type="pres">
      <dgm:prSet presAssocID="{7F941EFD-5B00-42B2-A20B-5FF7D66B4BF3}" presName="node" presStyleLbl="node1" presStyleIdx="1" presStyleCnt="5" custScaleX="137291" custScaleY="141949">
        <dgm:presLayoutVars>
          <dgm:bulletEnabled val="1"/>
        </dgm:presLayoutVars>
      </dgm:prSet>
      <dgm:spPr/>
      <dgm:t>
        <a:bodyPr/>
        <a:lstStyle/>
        <a:p>
          <a:pPr rtl="1"/>
          <a:endParaRPr lang="fa-IR"/>
        </a:p>
      </dgm:t>
    </dgm:pt>
    <dgm:pt modelId="{B3D545ED-3C8C-46AD-9902-8909DCA8D576}" type="pres">
      <dgm:prSet presAssocID="{7F941EFD-5B00-42B2-A20B-5FF7D66B4BF3}" presName="spNode" presStyleCnt="0"/>
      <dgm:spPr/>
    </dgm:pt>
    <dgm:pt modelId="{FB32A6B9-1CF3-4632-A8F2-D2CAC22E3903}" type="pres">
      <dgm:prSet presAssocID="{7FAAD578-839D-4A70-B6F5-C98CA3ED8E18}" presName="sibTrans" presStyleLbl="sibTrans1D1" presStyleIdx="1" presStyleCnt="5"/>
      <dgm:spPr/>
      <dgm:t>
        <a:bodyPr/>
        <a:lstStyle/>
        <a:p>
          <a:pPr rtl="1"/>
          <a:endParaRPr lang="fa-IR"/>
        </a:p>
      </dgm:t>
    </dgm:pt>
    <dgm:pt modelId="{FAD82776-CFB2-443E-925B-14B29D576217}" type="pres">
      <dgm:prSet presAssocID="{AA760FCE-A17E-4DCE-96C6-646B58AC1C5B}" presName="node" presStyleLbl="node1" presStyleIdx="2" presStyleCnt="5" custScaleX="148196" custScaleY="142488">
        <dgm:presLayoutVars>
          <dgm:bulletEnabled val="1"/>
        </dgm:presLayoutVars>
      </dgm:prSet>
      <dgm:spPr/>
      <dgm:t>
        <a:bodyPr/>
        <a:lstStyle/>
        <a:p>
          <a:pPr rtl="1"/>
          <a:endParaRPr lang="fa-IR"/>
        </a:p>
      </dgm:t>
    </dgm:pt>
    <dgm:pt modelId="{AFDF2C70-C50A-4772-943A-C7F56D0BA085}" type="pres">
      <dgm:prSet presAssocID="{AA760FCE-A17E-4DCE-96C6-646B58AC1C5B}" presName="spNode" presStyleCnt="0"/>
      <dgm:spPr/>
    </dgm:pt>
    <dgm:pt modelId="{0E4BD04B-23EC-47A3-9AC2-008CED7429AC}" type="pres">
      <dgm:prSet presAssocID="{614DB9D0-DA79-4467-A644-58CA8BB27299}" presName="sibTrans" presStyleLbl="sibTrans1D1" presStyleIdx="2" presStyleCnt="5"/>
      <dgm:spPr/>
      <dgm:t>
        <a:bodyPr/>
        <a:lstStyle/>
        <a:p>
          <a:pPr rtl="1"/>
          <a:endParaRPr lang="fa-IR"/>
        </a:p>
      </dgm:t>
    </dgm:pt>
    <dgm:pt modelId="{B7CBA3B6-8265-4B55-9C75-0D9AD5F3110D}" type="pres">
      <dgm:prSet presAssocID="{4313E529-F72E-47E0-B7CF-966676D20882}" presName="node" presStyleLbl="node1" presStyleIdx="3" presStyleCnt="5" custScaleX="138012" custScaleY="142145">
        <dgm:presLayoutVars>
          <dgm:bulletEnabled val="1"/>
        </dgm:presLayoutVars>
      </dgm:prSet>
      <dgm:spPr/>
      <dgm:t>
        <a:bodyPr/>
        <a:lstStyle/>
        <a:p>
          <a:pPr rtl="1"/>
          <a:endParaRPr lang="fa-IR"/>
        </a:p>
      </dgm:t>
    </dgm:pt>
    <dgm:pt modelId="{82B9EA4D-408B-4AF1-B639-FA384D1C3EBD}" type="pres">
      <dgm:prSet presAssocID="{4313E529-F72E-47E0-B7CF-966676D20882}" presName="spNode" presStyleCnt="0"/>
      <dgm:spPr/>
    </dgm:pt>
    <dgm:pt modelId="{AE848B88-4294-4DEE-A57E-DBDBE9E64964}" type="pres">
      <dgm:prSet presAssocID="{980F7EAF-1C3C-4707-80A8-97737EB2A41E}" presName="sibTrans" presStyleLbl="sibTrans1D1" presStyleIdx="3" presStyleCnt="5"/>
      <dgm:spPr/>
      <dgm:t>
        <a:bodyPr/>
        <a:lstStyle/>
        <a:p>
          <a:pPr rtl="1"/>
          <a:endParaRPr lang="fa-IR"/>
        </a:p>
      </dgm:t>
    </dgm:pt>
    <dgm:pt modelId="{A31BF1AB-A2B8-43C1-8BD0-A8C39BC5C867}" type="pres">
      <dgm:prSet presAssocID="{C204AD93-3BEA-4778-B29A-D94A646117F4}" presName="node" presStyleLbl="node1" presStyleIdx="4" presStyleCnt="5" custScaleX="147475" custScaleY="138949" custRadScaleRad="100439" custRadScaleInc="-268">
        <dgm:presLayoutVars>
          <dgm:bulletEnabled val="1"/>
        </dgm:presLayoutVars>
      </dgm:prSet>
      <dgm:spPr/>
      <dgm:t>
        <a:bodyPr/>
        <a:lstStyle/>
        <a:p>
          <a:pPr rtl="1"/>
          <a:endParaRPr lang="fa-IR"/>
        </a:p>
      </dgm:t>
    </dgm:pt>
    <dgm:pt modelId="{2F68B6E3-A248-4964-A03B-A8F9570CAEDC}" type="pres">
      <dgm:prSet presAssocID="{C204AD93-3BEA-4778-B29A-D94A646117F4}" presName="spNode" presStyleCnt="0"/>
      <dgm:spPr/>
    </dgm:pt>
    <dgm:pt modelId="{0D96CF18-9F4B-436C-8E43-11230EDA37B1}" type="pres">
      <dgm:prSet presAssocID="{13BBED6C-B915-465E-8DFA-F0C8D8D965F7}" presName="sibTrans" presStyleLbl="sibTrans1D1" presStyleIdx="4" presStyleCnt="5"/>
      <dgm:spPr/>
      <dgm:t>
        <a:bodyPr/>
        <a:lstStyle/>
        <a:p>
          <a:pPr rtl="1"/>
          <a:endParaRPr lang="fa-IR"/>
        </a:p>
      </dgm:t>
    </dgm:pt>
  </dgm:ptLst>
  <dgm:cxnLst>
    <dgm:cxn modelId="{166EA9A0-3EE3-4224-BC58-E4D88FB16105}" type="presOf" srcId="{C8C9E2C3-43B6-4B5D-968C-42F238E774DB}" destId="{F8C74E64-2C5E-4A04-B2D0-231DD5C56A8E}" srcOrd="0" destOrd="0" presId="urn:microsoft.com/office/officeart/2005/8/layout/cycle6"/>
    <dgm:cxn modelId="{ED140973-1E50-4A86-8A97-B4F6D151E7C9}" type="presOf" srcId="{C204AD93-3BEA-4778-B29A-D94A646117F4}" destId="{A31BF1AB-A2B8-43C1-8BD0-A8C39BC5C867}" srcOrd="0" destOrd="0" presId="urn:microsoft.com/office/officeart/2005/8/layout/cycle6"/>
    <dgm:cxn modelId="{7F3460E3-4202-43A4-A646-DCC4ADE48FEF}" type="presOf" srcId="{980F7EAF-1C3C-4707-80A8-97737EB2A41E}" destId="{AE848B88-4294-4DEE-A57E-DBDBE9E64964}" srcOrd="0" destOrd="0" presId="urn:microsoft.com/office/officeart/2005/8/layout/cycle6"/>
    <dgm:cxn modelId="{C136F795-BBCA-408B-AACC-A743648E10CB}" type="presOf" srcId="{4A460351-2A27-42AF-9E65-1BED900A1451}" destId="{6AECF6C9-45DB-4907-B476-62AF28CBEEC5}" srcOrd="0" destOrd="0" presId="urn:microsoft.com/office/officeart/2005/8/layout/cycle6"/>
    <dgm:cxn modelId="{02EEEDBE-42E5-4D54-A748-BAC49FFECEA2}" srcId="{4A460351-2A27-42AF-9E65-1BED900A1451}" destId="{7F941EFD-5B00-42B2-A20B-5FF7D66B4BF3}" srcOrd="1" destOrd="0" parTransId="{BAF323DB-C514-416F-B70D-499C613D0984}" sibTransId="{7FAAD578-839D-4A70-B6F5-C98CA3ED8E18}"/>
    <dgm:cxn modelId="{606F6DA3-95F0-443C-B8DF-72EF7E53EC14}" type="presOf" srcId="{AA760FCE-A17E-4DCE-96C6-646B58AC1C5B}" destId="{FAD82776-CFB2-443E-925B-14B29D576217}" srcOrd="0" destOrd="0" presId="urn:microsoft.com/office/officeart/2005/8/layout/cycle6"/>
    <dgm:cxn modelId="{2D8E958F-59D3-4F61-8AA5-F300D878635D}" type="presOf" srcId="{13BBED6C-B915-465E-8DFA-F0C8D8D965F7}" destId="{0D96CF18-9F4B-436C-8E43-11230EDA37B1}" srcOrd="0" destOrd="0" presId="urn:microsoft.com/office/officeart/2005/8/layout/cycle6"/>
    <dgm:cxn modelId="{59BF7DFC-234F-4066-A39C-0724AA4C9B82}" srcId="{4A460351-2A27-42AF-9E65-1BED900A1451}" destId="{E5677CF3-1037-4198-8B06-AE2CC0B3894E}" srcOrd="0" destOrd="0" parTransId="{01E880C4-11E0-4306-8FCE-35448097F03A}" sibTransId="{C8C9E2C3-43B6-4B5D-968C-42F238E774DB}"/>
    <dgm:cxn modelId="{808AD388-590C-4FAA-9D05-68F066612CA1}" srcId="{4A460351-2A27-42AF-9E65-1BED900A1451}" destId="{C204AD93-3BEA-4778-B29A-D94A646117F4}" srcOrd="4" destOrd="0" parTransId="{50F28A89-7A59-458E-9DAD-FCB4BFF1B85F}" sibTransId="{13BBED6C-B915-465E-8DFA-F0C8D8D965F7}"/>
    <dgm:cxn modelId="{F6A109F1-A0C9-4D9A-83E2-294DDF6F8325}" type="presOf" srcId="{7F941EFD-5B00-42B2-A20B-5FF7D66B4BF3}" destId="{D1794B87-6FE7-4BE9-AE43-CEA96F343267}" srcOrd="0" destOrd="0" presId="urn:microsoft.com/office/officeart/2005/8/layout/cycle6"/>
    <dgm:cxn modelId="{39978965-E9B6-4292-98B8-8F52EB8157FC}" type="presOf" srcId="{4313E529-F72E-47E0-B7CF-966676D20882}" destId="{B7CBA3B6-8265-4B55-9C75-0D9AD5F3110D}" srcOrd="0" destOrd="0" presId="urn:microsoft.com/office/officeart/2005/8/layout/cycle6"/>
    <dgm:cxn modelId="{B503F738-D67C-4C2B-8FD2-101668675D1B}" type="presOf" srcId="{7FAAD578-839D-4A70-B6F5-C98CA3ED8E18}" destId="{FB32A6B9-1CF3-4632-A8F2-D2CAC22E3903}" srcOrd="0" destOrd="0" presId="urn:microsoft.com/office/officeart/2005/8/layout/cycle6"/>
    <dgm:cxn modelId="{55CAB904-E281-46DA-B705-0D622D1FCE26}" srcId="{4A460351-2A27-42AF-9E65-1BED900A1451}" destId="{AA760FCE-A17E-4DCE-96C6-646B58AC1C5B}" srcOrd="2" destOrd="0" parTransId="{29E26301-4080-4318-90F6-75347CD48EB7}" sibTransId="{614DB9D0-DA79-4467-A644-58CA8BB27299}"/>
    <dgm:cxn modelId="{FF049EDD-5E9A-4F10-911B-B462BF197CB5}" srcId="{4A460351-2A27-42AF-9E65-1BED900A1451}" destId="{4313E529-F72E-47E0-B7CF-966676D20882}" srcOrd="3" destOrd="0" parTransId="{4505F810-7BCD-4AEA-BB02-2A276F49E33D}" sibTransId="{980F7EAF-1C3C-4707-80A8-97737EB2A41E}"/>
    <dgm:cxn modelId="{2446ADD7-8386-4B7A-9334-430FB573472B}" type="presOf" srcId="{614DB9D0-DA79-4467-A644-58CA8BB27299}" destId="{0E4BD04B-23EC-47A3-9AC2-008CED7429AC}" srcOrd="0" destOrd="0" presId="urn:microsoft.com/office/officeart/2005/8/layout/cycle6"/>
    <dgm:cxn modelId="{13D9408B-CB61-4A7F-971F-EF0C62EBD5DA}" type="presOf" srcId="{E5677CF3-1037-4198-8B06-AE2CC0B3894E}" destId="{710621F7-5A96-47E1-924B-9E9788762967}" srcOrd="0" destOrd="0" presId="urn:microsoft.com/office/officeart/2005/8/layout/cycle6"/>
    <dgm:cxn modelId="{26C68597-D92F-4604-B14A-DC5DC7A0EC4C}" type="presParOf" srcId="{6AECF6C9-45DB-4907-B476-62AF28CBEEC5}" destId="{710621F7-5A96-47E1-924B-9E9788762967}" srcOrd="0" destOrd="0" presId="urn:microsoft.com/office/officeart/2005/8/layout/cycle6"/>
    <dgm:cxn modelId="{61EFA216-845E-441A-98E4-E0F3CB069F0F}" type="presParOf" srcId="{6AECF6C9-45DB-4907-B476-62AF28CBEEC5}" destId="{33B49BF0-DA8B-460F-A9CA-84C538372DFB}" srcOrd="1" destOrd="0" presId="urn:microsoft.com/office/officeart/2005/8/layout/cycle6"/>
    <dgm:cxn modelId="{98B8957F-479E-4315-B69C-5FDBF09A8BC4}" type="presParOf" srcId="{6AECF6C9-45DB-4907-B476-62AF28CBEEC5}" destId="{F8C74E64-2C5E-4A04-B2D0-231DD5C56A8E}" srcOrd="2" destOrd="0" presId="urn:microsoft.com/office/officeart/2005/8/layout/cycle6"/>
    <dgm:cxn modelId="{35A98AE1-5EA8-4855-92E6-BB880E6C3866}" type="presParOf" srcId="{6AECF6C9-45DB-4907-B476-62AF28CBEEC5}" destId="{D1794B87-6FE7-4BE9-AE43-CEA96F343267}" srcOrd="3" destOrd="0" presId="urn:microsoft.com/office/officeart/2005/8/layout/cycle6"/>
    <dgm:cxn modelId="{2D97CE05-11DB-482A-840C-027E8DC5BCB4}" type="presParOf" srcId="{6AECF6C9-45DB-4907-B476-62AF28CBEEC5}" destId="{B3D545ED-3C8C-46AD-9902-8909DCA8D576}" srcOrd="4" destOrd="0" presId="urn:microsoft.com/office/officeart/2005/8/layout/cycle6"/>
    <dgm:cxn modelId="{80802608-5950-4D27-8083-02FAEE6CEC23}" type="presParOf" srcId="{6AECF6C9-45DB-4907-B476-62AF28CBEEC5}" destId="{FB32A6B9-1CF3-4632-A8F2-D2CAC22E3903}" srcOrd="5" destOrd="0" presId="urn:microsoft.com/office/officeart/2005/8/layout/cycle6"/>
    <dgm:cxn modelId="{FF0C73E0-9214-445A-BB98-56F41F77579F}" type="presParOf" srcId="{6AECF6C9-45DB-4907-B476-62AF28CBEEC5}" destId="{FAD82776-CFB2-443E-925B-14B29D576217}" srcOrd="6" destOrd="0" presId="urn:microsoft.com/office/officeart/2005/8/layout/cycle6"/>
    <dgm:cxn modelId="{F1EA8B7F-6B84-4A0C-A6AA-3D5469F45999}" type="presParOf" srcId="{6AECF6C9-45DB-4907-B476-62AF28CBEEC5}" destId="{AFDF2C70-C50A-4772-943A-C7F56D0BA085}" srcOrd="7" destOrd="0" presId="urn:microsoft.com/office/officeart/2005/8/layout/cycle6"/>
    <dgm:cxn modelId="{7B4D4A07-8556-4ED8-8703-9D0E1BACD139}" type="presParOf" srcId="{6AECF6C9-45DB-4907-B476-62AF28CBEEC5}" destId="{0E4BD04B-23EC-47A3-9AC2-008CED7429AC}" srcOrd="8" destOrd="0" presId="urn:microsoft.com/office/officeart/2005/8/layout/cycle6"/>
    <dgm:cxn modelId="{E5395495-ABDC-4ED9-B40E-926DFD97EA5A}" type="presParOf" srcId="{6AECF6C9-45DB-4907-B476-62AF28CBEEC5}" destId="{B7CBA3B6-8265-4B55-9C75-0D9AD5F3110D}" srcOrd="9" destOrd="0" presId="urn:microsoft.com/office/officeart/2005/8/layout/cycle6"/>
    <dgm:cxn modelId="{1D20C823-89DD-4A41-9C66-ADAEBC6F3505}" type="presParOf" srcId="{6AECF6C9-45DB-4907-B476-62AF28CBEEC5}" destId="{82B9EA4D-408B-4AF1-B639-FA384D1C3EBD}" srcOrd="10" destOrd="0" presId="urn:microsoft.com/office/officeart/2005/8/layout/cycle6"/>
    <dgm:cxn modelId="{8BA6A025-7BEE-4D8F-AD7B-8EDF17CF8977}" type="presParOf" srcId="{6AECF6C9-45DB-4907-B476-62AF28CBEEC5}" destId="{AE848B88-4294-4DEE-A57E-DBDBE9E64964}" srcOrd="11" destOrd="0" presId="urn:microsoft.com/office/officeart/2005/8/layout/cycle6"/>
    <dgm:cxn modelId="{3F8E0F31-1D95-454D-8AA3-67DFB8D1E47E}" type="presParOf" srcId="{6AECF6C9-45DB-4907-B476-62AF28CBEEC5}" destId="{A31BF1AB-A2B8-43C1-8BD0-A8C39BC5C867}" srcOrd="12" destOrd="0" presId="urn:microsoft.com/office/officeart/2005/8/layout/cycle6"/>
    <dgm:cxn modelId="{B0FA0938-950C-49F8-8767-ECD7DF371C5B}" type="presParOf" srcId="{6AECF6C9-45DB-4907-B476-62AF28CBEEC5}" destId="{2F68B6E3-A248-4964-A03B-A8F9570CAEDC}" srcOrd="13" destOrd="0" presId="urn:microsoft.com/office/officeart/2005/8/layout/cycle6"/>
    <dgm:cxn modelId="{186BD1A4-9276-4797-8171-590CBDAABBF6}" type="presParOf" srcId="{6AECF6C9-45DB-4907-B476-62AF28CBEEC5}" destId="{0D96CF18-9F4B-436C-8E43-11230EDA37B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101B0-2812-4492-8535-E67FEB70E143}" type="doc">
      <dgm:prSet loTypeId="urn:microsoft.com/office/officeart/2005/8/layout/target3" loCatId="relationship" qsTypeId="urn:microsoft.com/office/officeart/2005/8/quickstyle/3d1" qsCatId="3D" csTypeId="urn:microsoft.com/office/officeart/2005/8/colors/accent1_2" csCatId="accent1" phldr="1"/>
      <dgm:spPr/>
      <dgm:t>
        <a:bodyPr/>
        <a:lstStyle/>
        <a:p>
          <a:pPr rtl="1"/>
          <a:endParaRPr lang="fa-IR"/>
        </a:p>
      </dgm:t>
    </dgm:pt>
    <dgm:pt modelId="{BC6256C7-64BD-406B-A399-119144F52A05}">
      <dgm:prSet custT="1"/>
      <dgm:spPr>
        <a:solidFill>
          <a:schemeClr val="accent5">
            <a:lumMod val="40000"/>
            <a:lumOff val="60000"/>
          </a:schemeClr>
        </a:solidFill>
        <a:ln>
          <a:noFill/>
        </a:ln>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algn="justLow" rtl="1"/>
          <a:r>
            <a:rPr lang="fa-IR" sz="4800" b="1" i="0" dirty="0" smtClean="0">
              <a:solidFill>
                <a:schemeClr val="tx1"/>
              </a:solidFill>
            </a:rPr>
            <a:t>كارمندان </a:t>
          </a:r>
          <a:r>
            <a:rPr lang="fa-IR" sz="4800" b="1" i="0" dirty="0" smtClean="0">
              <a:solidFill>
                <a:schemeClr val="tx1"/>
              </a:solidFill>
            </a:rPr>
            <a:t>قسمت پذيره </a:t>
          </a:r>
          <a:r>
            <a:rPr lang="fa-IR" sz="4800" b="1" i="0" dirty="0" smtClean="0">
              <a:solidFill>
                <a:schemeClr val="tx1"/>
              </a:solidFill>
            </a:rPr>
            <a:t>مي بایست از وظايف قسمت مربوطه و از </a:t>
          </a:r>
          <a:r>
            <a:rPr lang="fa-IR" sz="4800" b="1" i="0" dirty="0" smtClean="0">
              <a:solidFill>
                <a:schemeClr val="tx1"/>
              </a:solidFill>
            </a:rPr>
            <a:t>بخشهاي </a:t>
          </a:r>
          <a:r>
            <a:rPr lang="fa-IR" sz="4800" b="1" i="0" dirty="0" smtClean="0">
              <a:solidFill>
                <a:schemeClr val="tx1"/>
              </a:solidFill>
            </a:rPr>
            <a:t>ديگر مرتبط با آنان تا حدودي اطلاع داشته باشند . </a:t>
          </a:r>
          <a:endParaRPr lang="fa-IR" sz="4800" b="1" i="0" dirty="0">
            <a:solidFill>
              <a:schemeClr val="tx1"/>
            </a:solidFill>
          </a:endParaRPr>
        </a:p>
      </dgm:t>
    </dgm:pt>
    <dgm:pt modelId="{0E672F8F-795C-46D1-AE92-DDA553620E23}" type="parTrans" cxnId="{F0CD821A-E271-4FA3-BA12-4F79664D1064}">
      <dgm:prSet/>
      <dgm:spPr/>
      <dgm:t>
        <a:bodyPr/>
        <a:lstStyle/>
        <a:p>
          <a:pPr rtl="1"/>
          <a:endParaRPr lang="fa-IR"/>
        </a:p>
      </dgm:t>
    </dgm:pt>
    <dgm:pt modelId="{8D90EBAB-3C19-4B21-A18B-7EC38CB44487}" type="sibTrans" cxnId="{F0CD821A-E271-4FA3-BA12-4F79664D1064}">
      <dgm:prSet/>
      <dgm:spPr/>
      <dgm:t>
        <a:bodyPr/>
        <a:lstStyle/>
        <a:p>
          <a:pPr rtl="1"/>
          <a:endParaRPr lang="fa-IR"/>
        </a:p>
      </dgm:t>
    </dgm:pt>
    <dgm:pt modelId="{BFC7B192-C2BB-42C0-93E2-5133B01BA67F}" type="pres">
      <dgm:prSet presAssocID="{8B6101B0-2812-4492-8535-E67FEB70E143}" presName="Name0" presStyleCnt="0">
        <dgm:presLayoutVars>
          <dgm:chMax val="7"/>
          <dgm:dir/>
          <dgm:animLvl val="lvl"/>
          <dgm:resizeHandles val="exact"/>
        </dgm:presLayoutVars>
      </dgm:prSet>
      <dgm:spPr/>
      <dgm:t>
        <a:bodyPr/>
        <a:lstStyle/>
        <a:p>
          <a:pPr rtl="1"/>
          <a:endParaRPr lang="fa-IR"/>
        </a:p>
      </dgm:t>
    </dgm:pt>
    <dgm:pt modelId="{69310BEE-DD9E-4CB7-84E8-63D262FDB082}" type="pres">
      <dgm:prSet presAssocID="{BC6256C7-64BD-406B-A399-119144F52A05}" presName="circle1" presStyleLbl="node1" presStyleIdx="0" presStyleCnt="1">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a:ln>
          <a:noFill/>
        </a:ln>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glow" dir="t">
            <a:rot lat="0" lon="0" rev="4800000"/>
          </a:lightRig>
        </a:scene3d>
        <a:sp3d prstMaterial="matte">
          <a:bevelT w="127000" h="63500"/>
        </a:sp3d>
      </dgm:spPr>
      <dgm:t>
        <a:bodyPr/>
        <a:lstStyle/>
        <a:p>
          <a:pPr rtl="1"/>
          <a:endParaRPr lang="fa-IR"/>
        </a:p>
      </dgm:t>
    </dgm:pt>
    <dgm:pt modelId="{5FB4628F-06A4-4601-ACD0-B0DC1D1F44EB}" type="pres">
      <dgm:prSet presAssocID="{BC6256C7-64BD-406B-A399-119144F52A05}" presName="space" presStyleCnt="0"/>
      <dgm:spPr/>
    </dgm:pt>
    <dgm:pt modelId="{E7318B4B-3777-489B-81F9-7DF1BA5C78B5}" type="pres">
      <dgm:prSet presAssocID="{BC6256C7-64BD-406B-A399-119144F52A05}" presName="rect1" presStyleLbl="alignAcc1" presStyleIdx="0" presStyleCnt="1"/>
      <dgm:spPr/>
      <dgm:t>
        <a:bodyPr/>
        <a:lstStyle/>
        <a:p>
          <a:pPr rtl="1"/>
          <a:endParaRPr lang="fa-IR"/>
        </a:p>
      </dgm:t>
    </dgm:pt>
    <dgm:pt modelId="{FCE2E9AF-AE25-41A5-AED4-2F9C8503134F}" type="pres">
      <dgm:prSet presAssocID="{BC6256C7-64BD-406B-A399-119144F52A05}" presName="rect1ParTxNoCh" presStyleLbl="alignAcc1" presStyleIdx="0" presStyleCnt="1">
        <dgm:presLayoutVars>
          <dgm:chMax val="1"/>
          <dgm:bulletEnabled val="1"/>
        </dgm:presLayoutVars>
      </dgm:prSet>
      <dgm:spPr/>
      <dgm:t>
        <a:bodyPr/>
        <a:lstStyle/>
        <a:p>
          <a:pPr rtl="1"/>
          <a:endParaRPr lang="fa-IR"/>
        </a:p>
      </dgm:t>
    </dgm:pt>
  </dgm:ptLst>
  <dgm:cxnLst>
    <dgm:cxn modelId="{4254549E-AD02-4AAE-B068-66E094A73AFB}" type="presOf" srcId="{BC6256C7-64BD-406B-A399-119144F52A05}" destId="{FCE2E9AF-AE25-41A5-AED4-2F9C8503134F}" srcOrd="1" destOrd="0" presId="urn:microsoft.com/office/officeart/2005/8/layout/target3"/>
    <dgm:cxn modelId="{0FFE38E4-67BC-43BB-B34E-1C7C7B6BCA7A}" type="presOf" srcId="{8B6101B0-2812-4492-8535-E67FEB70E143}" destId="{BFC7B192-C2BB-42C0-93E2-5133B01BA67F}" srcOrd="0" destOrd="0" presId="urn:microsoft.com/office/officeart/2005/8/layout/target3"/>
    <dgm:cxn modelId="{8898F1C4-E2E9-46CA-9EB6-570FD6132B9A}" type="presOf" srcId="{BC6256C7-64BD-406B-A399-119144F52A05}" destId="{E7318B4B-3777-489B-81F9-7DF1BA5C78B5}" srcOrd="0" destOrd="0" presId="urn:microsoft.com/office/officeart/2005/8/layout/target3"/>
    <dgm:cxn modelId="{F0CD821A-E271-4FA3-BA12-4F79664D1064}" srcId="{8B6101B0-2812-4492-8535-E67FEB70E143}" destId="{BC6256C7-64BD-406B-A399-119144F52A05}" srcOrd="0" destOrd="0" parTransId="{0E672F8F-795C-46D1-AE92-DDA553620E23}" sibTransId="{8D90EBAB-3C19-4B21-A18B-7EC38CB44487}"/>
    <dgm:cxn modelId="{7D24A87E-793E-43C5-BF3B-50D9ED41606F}" type="presParOf" srcId="{BFC7B192-C2BB-42C0-93E2-5133B01BA67F}" destId="{69310BEE-DD9E-4CB7-84E8-63D262FDB082}" srcOrd="0" destOrd="0" presId="urn:microsoft.com/office/officeart/2005/8/layout/target3"/>
    <dgm:cxn modelId="{DD22BF26-6FA0-4193-80DC-85E97568836D}" type="presParOf" srcId="{BFC7B192-C2BB-42C0-93E2-5133B01BA67F}" destId="{5FB4628F-06A4-4601-ACD0-B0DC1D1F44EB}" srcOrd="1" destOrd="0" presId="urn:microsoft.com/office/officeart/2005/8/layout/target3"/>
    <dgm:cxn modelId="{0C527490-F4D0-4A15-B7F3-C19F5440CB36}" type="presParOf" srcId="{BFC7B192-C2BB-42C0-93E2-5133B01BA67F}" destId="{E7318B4B-3777-489B-81F9-7DF1BA5C78B5}" srcOrd="2" destOrd="0" presId="urn:microsoft.com/office/officeart/2005/8/layout/target3"/>
    <dgm:cxn modelId="{94408AF7-B3ED-41B0-AE1E-E8EBCE3F5FCA}" type="presParOf" srcId="{BFC7B192-C2BB-42C0-93E2-5133B01BA67F}" destId="{FCE2E9AF-AE25-41A5-AED4-2F9C8503134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1C250C-C8CD-4E25-9413-8F60F7CE9494}" type="doc">
      <dgm:prSet loTypeId="urn:microsoft.com/office/officeart/2005/8/layout/hProcess9" loCatId="process" qsTypeId="urn:microsoft.com/office/officeart/2005/8/quickstyle/3d5" qsCatId="3D" csTypeId="urn:microsoft.com/office/officeart/2005/8/colors/accent1_2" csCatId="accent1" phldr="1"/>
      <dgm:spPr/>
      <dgm:t>
        <a:bodyPr/>
        <a:lstStyle/>
        <a:p>
          <a:pPr rtl="1"/>
          <a:endParaRPr lang="fa-IR"/>
        </a:p>
      </dgm:t>
    </dgm:pt>
    <dgm:pt modelId="{BAF18103-50F6-4B9B-85FC-2551735051FB}">
      <dgm:prSet/>
      <dgm:spPr>
        <a:effectLst>
          <a:glow rad="228600">
            <a:schemeClr val="accent1">
              <a:satMod val="175000"/>
              <a:alpha val="40000"/>
            </a:schemeClr>
          </a:glow>
          <a:reflection blurRad="6350" stA="50000" endA="300" endPos="55000" dir="5400000" sy="-100000" algn="bl" rotWithShape="0"/>
        </a:effectLst>
        <a:sp3d extrusionH="381000" contourW="38100" prstMaterial="matte">
          <a:bevelT w="114300" prst="artDeco"/>
          <a:contourClr>
            <a:schemeClr val="lt1"/>
          </a:contourClr>
        </a:sp3d>
      </dgm:spPr>
      <dgm:t>
        <a:bodyPr/>
        <a:lstStyle/>
        <a:p>
          <a:pPr rtl="1"/>
          <a:r>
            <a:rPr lang="en-BZ" dirty="0" smtClean="0"/>
            <a:t>Remark :</a:t>
          </a:r>
          <a:r>
            <a:rPr lang="en-US" dirty="0" smtClean="0"/>
            <a:t/>
          </a:r>
          <a:br>
            <a:rPr lang="en-US" dirty="0" smtClean="0"/>
          </a:br>
          <a:r>
            <a:rPr lang="en-BZ" dirty="0" smtClean="0"/>
            <a:t>Front office desk employee requires strong communication skills and ability to work with people .</a:t>
          </a:r>
          <a:r>
            <a:rPr lang="en-US" dirty="0" smtClean="0"/>
            <a:t/>
          </a:r>
          <a:br>
            <a:rPr lang="en-US" dirty="0" smtClean="0"/>
          </a:br>
          <a:endParaRPr lang="fa-IR" dirty="0"/>
        </a:p>
      </dgm:t>
    </dgm:pt>
    <dgm:pt modelId="{251FC6CA-030C-4943-984F-C93732A3C9E3}" type="parTrans" cxnId="{9F9B2E9C-F5E7-4B40-8E2E-BE169C50DB3E}">
      <dgm:prSet/>
      <dgm:spPr/>
      <dgm:t>
        <a:bodyPr/>
        <a:lstStyle/>
        <a:p>
          <a:pPr rtl="1"/>
          <a:endParaRPr lang="fa-IR"/>
        </a:p>
      </dgm:t>
    </dgm:pt>
    <dgm:pt modelId="{2592A8A5-8B08-4824-B2D6-A41376017EBA}" type="sibTrans" cxnId="{9F9B2E9C-F5E7-4B40-8E2E-BE169C50DB3E}">
      <dgm:prSet/>
      <dgm:spPr/>
      <dgm:t>
        <a:bodyPr/>
        <a:lstStyle/>
        <a:p>
          <a:pPr rtl="1"/>
          <a:endParaRPr lang="fa-IR"/>
        </a:p>
      </dgm:t>
    </dgm:pt>
    <dgm:pt modelId="{FCBC431F-5DD0-4AA0-A82D-6AD7CF110811}" type="pres">
      <dgm:prSet presAssocID="{8C1C250C-C8CD-4E25-9413-8F60F7CE9494}" presName="CompostProcess" presStyleCnt="0">
        <dgm:presLayoutVars>
          <dgm:dir/>
          <dgm:resizeHandles val="exact"/>
        </dgm:presLayoutVars>
      </dgm:prSet>
      <dgm:spPr/>
      <dgm:t>
        <a:bodyPr/>
        <a:lstStyle/>
        <a:p>
          <a:pPr rtl="1"/>
          <a:endParaRPr lang="fa-IR"/>
        </a:p>
      </dgm:t>
    </dgm:pt>
    <dgm:pt modelId="{FAB22E51-4C2D-4A3A-B24D-13C79F4EA2EC}" type="pres">
      <dgm:prSet presAssocID="{8C1C250C-C8CD-4E25-9413-8F60F7CE9494}" presName="arrow" presStyleLbl="bgShp" presStyleIdx="0" presStyleCnt="1"/>
      <dgm:spPr>
        <a:effectLst>
          <a:glow rad="228600">
            <a:schemeClr val="accent1">
              <a:satMod val="175000"/>
              <a:alpha val="40000"/>
            </a:schemeClr>
          </a:glow>
          <a:reflection blurRad="6350" stA="50000" endA="300" endPos="55000" dir="5400000" sy="-100000" algn="bl" rotWithShape="0"/>
        </a:effectLst>
        <a:sp3d z="-400500" extrusionH="63500" contourW="12700" prstMaterial="matte">
          <a:bevelT w="114300" prst="artDeco"/>
          <a:contourClr>
            <a:schemeClr val="lt1">
              <a:tint val="50000"/>
            </a:schemeClr>
          </a:contourClr>
        </a:sp3d>
      </dgm:spPr>
      <dgm:t>
        <a:bodyPr/>
        <a:lstStyle/>
        <a:p>
          <a:pPr rtl="1"/>
          <a:endParaRPr lang="fa-IR"/>
        </a:p>
      </dgm:t>
    </dgm:pt>
    <dgm:pt modelId="{8EED5FA4-3223-4F09-BD02-DD96C723FB20}" type="pres">
      <dgm:prSet presAssocID="{8C1C250C-C8CD-4E25-9413-8F60F7CE9494}" presName="linearProcess" presStyleCnt="0"/>
      <dgm:spPr/>
    </dgm:pt>
    <dgm:pt modelId="{082C2570-7529-47A4-BF74-E2AB0E0A936A}" type="pres">
      <dgm:prSet presAssocID="{BAF18103-50F6-4B9B-85FC-2551735051FB}" presName="textNode" presStyleLbl="node1" presStyleIdx="0" presStyleCnt="1">
        <dgm:presLayoutVars>
          <dgm:bulletEnabled val="1"/>
        </dgm:presLayoutVars>
      </dgm:prSet>
      <dgm:spPr/>
      <dgm:t>
        <a:bodyPr/>
        <a:lstStyle/>
        <a:p>
          <a:pPr rtl="1"/>
          <a:endParaRPr lang="fa-IR"/>
        </a:p>
      </dgm:t>
    </dgm:pt>
  </dgm:ptLst>
  <dgm:cxnLst>
    <dgm:cxn modelId="{289D25A5-358E-4BE1-AD2D-630D0EB26B1F}" type="presOf" srcId="{BAF18103-50F6-4B9B-85FC-2551735051FB}" destId="{082C2570-7529-47A4-BF74-E2AB0E0A936A}" srcOrd="0" destOrd="0" presId="urn:microsoft.com/office/officeart/2005/8/layout/hProcess9"/>
    <dgm:cxn modelId="{9F9B2E9C-F5E7-4B40-8E2E-BE169C50DB3E}" srcId="{8C1C250C-C8CD-4E25-9413-8F60F7CE9494}" destId="{BAF18103-50F6-4B9B-85FC-2551735051FB}" srcOrd="0" destOrd="0" parTransId="{251FC6CA-030C-4943-984F-C93732A3C9E3}" sibTransId="{2592A8A5-8B08-4824-B2D6-A41376017EBA}"/>
    <dgm:cxn modelId="{F8C81E78-CC04-4DBC-84AF-A6AF70D23122}" type="presOf" srcId="{8C1C250C-C8CD-4E25-9413-8F60F7CE9494}" destId="{FCBC431F-5DD0-4AA0-A82D-6AD7CF110811}" srcOrd="0" destOrd="0" presId="urn:microsoft.com/office/officeart/2005/8/layout/hProcess9"/>
    <dgm:cxn modelId="{B1B04ABD-FE10-4740-9A32-F1D84AA43FAD}" type="presParOf" srcId="{FCBC431F-5DD0-4AA0-A82D-6AD7CF110811}" destId="{FAB22E51-4C2D-4A3A-B24D-13C79F4EA2EC}" srcOrd="0" destOrd="0" presId="urn:microsoft.com/office/officeart/2005/8/layout/hProcess9"/>
    <dgm:cxn modelId="{A82E5EDA-BD13-45D1-B6D8-0530570E8802}" type="presParOf" srcId="{FCBC431F-5DD0-4AA0-A82D-6AD7CF110811}" destId="{8EED5FA4-3223-4F09-BD02-DD96C723FB20}" srcOrd="1" destOrd="0" presId="urn:microsoft.com/office/officeart/2005/8/layout/hProcess9"/>
    <dgm:cxn modelId="{3F6E6FD6-860E-4FE6-BAC9-0FEFBB1AE89F}" type="presParOf" srcId="{8EED5FA4-3223-4F09-BD02-DD96C723FB20}" destId="{082C2570-7529-47A4-BF74-E2AB0E0A936A}"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AB519-5A66-4793-9327-78231A74C91B}">
      <dsp:nvSpPr>
        <dsp:cNvPr id="0" name=""/>
        <dsp:cNvSpPr/>
      </dsp:nvSpPr>
      <dsp:spPr>
        <a:xfrm>
          <a:off x="271412" y="571498"/>
          <a:ext cx="3108960" cy="4003055"/>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glow rad="228600">
            <a:schemeClr val="accent1">
              <a:satMod val="175000"/>
              <a:alpha val="40000"/>
            </a:schemeClr>
          </a:glow>
          <a:outerShdw blurRad="76200" dir="13500000" sy="23000" kx="1200000" algn="br"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EBA8CD-22D2-4C00-AD6F-38F8937BEFA5}">
      <dsp:nvSpPr>
        <dsp:cNvPr id="0" name=""/>
        <dsp:cNvSpPr/>
      </dsp:nvSpPr>
      <dsp:spPr>
        <a:xfrm>
          <a:off x="3886200" y="0"/>
          <a:ext cx="3886200" cy="5214973"/>
        </a:xfrm>
        <a:prstGeom prst="rect">
          <a:avLst/>
        </a:prstGeom>
        <a:solidFill>
          <a:schemeClr val="tx2">
            <a:lumMod val="20000"/>
            <a:lumOff val="80000"/>
          </a:schemeClr>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fa-IR" sz="3400" b="1" u="sng" kern="1200" dirty="0" smtClean="0">
              <a:solidFill>
                <a:schemeClr val="accent2">
                  <a:lumMod val="75000"/>
                </a:schemeClr>
              </a:solidFill>
            </a:rPr>
            <a:t>نمودار سازماني :</a:t>
          </a:r>
          <a:r>
            <a:rPr lang="en-US" sz="3400" kern="1200" dirty="0" smtClean="0">
              <a:solidFill>
                <a:schemeClr val="accent2">
                  <a:lumMod val="75000"/>
                </a:schemeClr>
              </a:solidFill>
            </a:rPr>
            <a:t/>
          </a:r>
          <a:br>
            <a:rPr lang="en-US" sz="3400" kern="1200" dirty="0" smtClean="0">
              <a:solidFill>
                <a:schemeClr val="accent2">
                  <a:lumMod val="75000"/>
                </a:schemeClr>
              </a:solidFill>
            </a:rPr>
          </a:br>
          <a:r>
            <a:rPr lang="en-US" sz="3400" b="1" kern="1200" dirty="0" smtClean="0">
              <a:solidFill>
                <a:schemeClr val="accent2">
                  <a:lumMod val="75000"/>
                </a:schemeClr>
              </a:solidFill>
            </a:rPr>
            <a:t> </a:t>
          </a:r>
          <a:r>
            <a:rPr lang="en-US" sz="3400" kern="1200" dirty="0" smtClean="0">
              <a:solidFill>
                <a:schemeClr val="accent2">
                  <a:lumMod val="75000"/>
                </a:schemeClr>
              </a:solidFill>
            </a:rPr>
            <a:t/>
          </a:r>
          <a:br>
            <a:rPr lang="en-US" sz="3400" kern="1200" dirty="0" smtClean="0">
              <a:solidFill>
                <a:schemeClr val="accent2">
                  <a:lumMod val="75000"/>
                </a:schemeClr>
              </a:solidFill>
            </a:rPr>
          </a:br>
          <a:r>
            <a:rPr lang="fa-IR" sz="3400" kern="1200" dirty="0" smtClean="0">
              <a:solidFill>
                <a:schemeClr val="accent2">
                  <a:lumMod val="75000"/>
                </a:schemeClr>
              </a:solidFill>
            </a:rPr>
            <a:t> </a:t>
          </a:r>
          <a:r>
            <a:rPr lang="en-US" sz="3400" kern="1200" dirty="0" smtClean="0">
              <a:solidFill>
                <a:schemeClr val="accent2">
                  <a:lumMod val="75000"/>
                </a:schemeClr>
              </a:solidFill>
            </a:rPr>
            <a:t/>
          </a:r>
          <a:br>
            <a:rPr lang="en-US" sz="3400" kern="1200" dirty="0" smtClean="0">
              <a:solidFill>
                <a:schemeClr val="accent2">
                  <a:lumMod val="75000"/>
                </a:schemeClr>
              </a:solidFill>
            </a:rPr>
          </a:br>
          <a:r>
            <a:rPr lang="fa-IR" sz="3400" kern="1200" dirty="0" smtClean="0">
              <a:solidFill>
                <a:schemeClr val="accent2">
                  <a:lumMod val="75000"/>
                </a:schemeClr>
              </a:solidFill>
            </a:rPr>
            <a:t>الگو يا طرحي براي نشان دادن سلسله مراتب اختيارات و ارتباطات بخش ها و </a:t>
          </a:r>
          <a:r>
            <a:rPr lang="en-US" sz="3400" kern="1200" dirty="0" smtClean="0">
              <a:solidFill>
                <a:schemeClr val="accent2">
                  <a:lumMod val="75000"/>
                </a:schemeClr>
              </a:solidFill>
            </a:rPr>
            <a:t/>
          </a:r>
          <a:br>
            <a:rPr lang="en-US" sz="3400" kern="1200" dirty="0" smtClean="0">
              <a:solidFill>
                <a:schemeClr val="accent2">
                  <a:lumMod val="75000"/>
                </a:schemeClr>
              </a:solidFill>
            </a:rPr>
          </a:br>
          <a:r>
            <a:rPr lang="fa-IR" sz="3400" kern="1200" dirty="0" smtClean="0">
              <a:solidFill>
                <a:schemeClr val="accent2">
                  <a:lumMod val="75000"/>
                </a:schemeClr>
              </a:solidFill>
            </a:rPr>
            <a:t>رابطه كاري بين قسمت ها مي باشد .</a:t>
          </a:r>
          <a:r>
            <a:rPr lang="en-US" sz="3400" kern="1200" dirty="0" smtClean="0">
              <a:solidFill>
                <a:schemeClr val="accent2">
                  <a:lumMod val="75000"/>
                </a:schemeClr>
              </a:solidFill>
            </a:rPr>
            <a:t/>
          </a:r>
          <a:br>
            <a:rPr lang="en-US" sz="3400" kern="1200" dirty="0" smtClean="0">
              <a:solidFill>
                <a:schemeClr val="accent2">
                  <a:lumMod val="75000"/>
                </a:schemeClr>
              </a:solidFill>
            </a:rPr>
          </a:br>
          <a:endParaRPr lang="fa-IR" sz="3400" kern="1200" dirty="0">
            <a:solidFill>
              <a:schemeClr val="accent2">
                <a:lumMod val="75000"/>
              </a:schemeClr>
            </a:solidFill>
          </a:endParaRPr>
        </a:p>
      </dsp:txBody>
      <dsp:txXfrm>
        <a:off x="3886200" y="0"/>
        <a:ext cx="3886200" cy="52149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29E0B-0F6A-44F9-BA30-62EF28A4E9EE}">
      <dsp:nvSpPr>
        <dsp:cNvPr id="0" name=""/>
        <dsp:cNvSpPr/>
      </dsp:nvSpPr>
      <dsp:spPr>
        <a:xfrm>
          <a:off x="-797170" y="0"/>
          <a:ext cx="9023893" cy="5643602"/>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glow rad="228600">
            <a:schemeClr val="accent6">
              <a:satMod val="175000"/>
              <a:alpha val="40000"/>
            </a:schemeClr>
          </a:glow>
          <a:outerShdw blurRad="190500" dist="228600" dir="2700000" algn="ctr" rotWithShape="0">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C9BB1139-E7F9-4A79-8E47-2F17886F09B3}">
      <dsp:nvSpPr>
        <dsp:cNvPr id="0" name=""/>
        <dsp:cNvSpPr/>
      </dsp:nvSpPr>
      <dsp:spPr>
        <a:xfrm>
          <a:off x="2357453" y="22"/>
          <a:ext cx="3046850" cy="1955620"/>
        </a:xfrm>
        <a:prstGeom prst="roundRect">
          <a:avLst/>
        </a:prstGeom>
        <a:solidFill>
          <a:schemeClr val="accent3"/>
        </a:solidFill>
        <a:ln w="25400" cap="flat" cmpd="sng" algn="ctr">
          <a:noFill/>
          <a:prstDash val="solid"/>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solidFill>
                <a:schemeClr val="bg1"/>
              </a:solidFill>
            </a:rPr>
            <a:t>Guest cycle</a:t>
          </a:r>
          <a:endParaRPr lang="en-US" sz="1800" kern="1200" dirty="0" smtClean="0">
            <a:solidFill>
              <a:schemeClr val="bg1"/>
            </a:solidFill>
          </a:endParaRPr>
        </a:p>
        <a:p>
          <a:pPr lvl="0" algn="ctr" defTabSz="800100" rtl="1">
            <a:lnSpc>
              <a:spcPct val="90000"/>
            </a:lnSpc>
            <a:spcBef>
              <a:spcPct val="0"/>
            </a:spcBef>
            <a:spcAft>
              <a:spcPct val="35000"/>
            </a:spcAft>
          </a:pPr>
          <a:r>
            <a:rPr lang="en-US" sz="1800" b="1" kern="1200" dirty="0" smtClean="0">
              <a:solidFill>
                <a:schemeClr val="tx1"/>
              </a:solidFill>
            </a:rPr>
            <a:t>- pre-arrival</a:t>
          </a:r>
          <a:endParaRPr lang="en-US" sz="1800" kern="1200" dirty="0" smtClean="0">
            <a:solidFill>
              <a:schemeClr val="tx1"/>
            </a:solidFill>
          </a:endParaRPr>
        </a:p>
        <a:p>
          <a:pPr lvl="0" algn="ctr" defTabSz="800100" rtl="1">
            <a:lnSpc>
              <a:spcPct val="90000"/>
            </a:lnSpc>
            <a:spcBef>
              <a:spcPct val="0"/>
            </a:spcBef>
            <a:spcAft>
              <a:spcPct val="35000"/>
            </a:spcAft>
          </a:pPr>
          <a:r>
            <a:rPr lang="en-US" sz="1800" b="1" kern="1200" dirty="0" smtClean="0">
              <a:solidFill>
                <a:schemeClr val="tx1"/>
              </a:solidFill>
            </a:rPr>
            <a:t>-</a:t>
          </a:r>
          <a:r>
            <a:rPr lang="en-US" sz="1800" b="1" kern="1200" dirty="0" smtClean="0">
              <a:solidFill>
                <a:schemeClr val="tx1"/>
              </a:solidFill>
            </a:rPr>
            <a:t>Arrival      </a:t>
          </a:r>
          <a:endParaRPr lang="en-US" sz="1800" kern="1200" dirty="0" smtClean="0">
            <a:solidFill>
              <a:schemeClr val="tx1"/>
            </a:solidFill>
          </a:endParaRPr>
        </a:p>
        <a:p>
          <a:pPr lvl="0" algn="ctr" defTabSz="800100" rtl="1">
            <a:lnSpc>
              <a:spcPct val="90000"/>
            </a:lnSpc>
            <a:spcBef>
              <a:spcPct val="0"/>
            </a:spcBef>
            <a:spcAft>
              <a:spcPct val="35000"/>
            </a:spcAft>
          </a:pPr>
          <a:r>
            <a:rPr lang="en-US" sz="1800" b="1" kern="1200" dirty="0" smtClean="0">
              <a:solidFill>
                <a:schemeClr val="tx1"/>
              </a:solidFill>
            </a:rPr>
            <a:t>- Occupancy</a:t>
          </a:r>
          <a:endParaRPr lang="en-US" sz="1800" kern="1200" dirty="0" smtClean="0">
            <a:solidFill>
              <a:schemeClr val="tx1"/>
            </a:solidFill>
          </a:endParaRPr>
        </a:p>
        <a:p>
          <a:pPr lvl="0" algn="ctr" defTabSz="800100" rtl="1">
            <a:lnSpc>
              <a:spcPct val="90000"/>
            </a:lnSpc>
            <a:spcBef>
              <a:spcPct val="0"/>
            </a:spcBef>
            <a:spcAft>
              <a:spcPct val="35000"/>
            </a:spcAft>
          </a:pPr>
          <a:r>
            <a:rPr lang="en-US" sz="1800" b="1" kern="1200" dirty="0" smtClean="0">
              <a:solidFill>
                <a:schemeClr val="tx1"/>
              </a:solidFill>
            </a:rPr>
            <a:t>-Departure</a:t>
          </a:r>
          <a:endParaRPr lang="fa-IR" sz="1800" kern="1200" dirty="0">
            <a:solidFill>
              <a:schemeClr val="tx1"/>
            </a:solidFill>
          </a:endParaRPr>
        </a:p>
      </dsp:txBody>
      <dsp:txXfrm>
        <a:off x="2452918" y="95487"/>
        <a:ext cx="2855920" cy="17646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8B38-7374-44C9-A28E-FF37B7A3A645}">
      <dsp:nvSpPr>
        <dsp:cNvPr id="0" name=""/>
        <dsp:cNvSpPr/>
      </dsp:nvSpPr>
      <dsp:spPr>
        <a:xfrm>
          <a:off x="0" y="-30164"/>
          <a:ext cx="6072230" cy="134224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noFill/>
          <a:prstDash val="solid"/>
        </a:ln>
        <a:effectLst>
          <a:glow rad="228600">
            <a:schemeClr val="accent3">
              <a:satMod val="175000"/>
              <a:alpha val="40000"/>
            </a:schemeClr>
          </a:glow>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en-US" sz="3600" b="1" kern="1200" dirty="0" err="1" smtClean="0"/>
            <a:t>F.O.Function</a:t>
          </a:r>
          <a:endParaRPr lang="fa-IR" sz="3600" kern="1200" dirty="0"/>
        </a:p>
      </dsp:txBody>
      <dsp:txXfrm>
        <a:off x="0" y="-30164"/>
        <a:ext cx="6072230" cy="1342246"/>
      </dsp:txXfrm>
    </dsp:sp>
    <dsp:sp modelId="{388BC2A6-E069-4427-9A0A-B786EA0273B2}">
      <dsp:nvSpPr>
        <dsp:cNvPr id="0" name=""/>
        <dsp:cNvSpPr/>
      </dsp:nvSpPr>
      <dsp:spPr>
        <a:xfrm>
          <a:off x="842" y="1236669"/>
          <a:ext cx="2890832" cy="2565338"/>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FF0000"/>
              </a:solidFill>
            </a:rPr>
            <a:t>Guest </a:t>
          </a:r>
          <a:r>
            <a:rPr lang="en-US" sz="2400" b="1" kern="1200" dirty="0" smtClean="0">
              <a:solidFill>
                <a:srgbClr val="FF0000"/>
              </a:solidFill>
            </a:rPr>
            <a:t>service</a:t>
          </a:r>
          <a:endParaRPr lang="en-US" sz="2400" b="1" kern="1200" dirty="0" smtClean="0">
            <a:solidFill>
              <a:srgbClr val="FF0000"/>
            </a:solidFill>
          </a:endParaRPr>
        </a:p>
        <a:p>
          <a:pPr lvl="0" algn="ctr" defTabSz="1066800" rtl="1">
            <a:lnSpc>
              <a:spcPct val="90000"/>
            </a:lnSpc>
            <a:spcBef>
              <a:spcPct val="0"/>
            </a:spcBef>
            <a:spcAft>
              <a:spcPct val="35000"/>
            </a:spcAft>
          </a:pPr>
          <a:r>
            <a:rPr lang="en-US" sz="1800" b="1" kern="1200" dirty="0" smtClean="0">
              <a:solidFill>
                <a:srgbClr val="002060"/>
              </a:solidFill>
            </a:rPr>
            <a:t>- </a:t>
          </a:r>
          <a:r>
            <a:rPr lang="en-US" sz="1800" b="1" kern="1200" dirty="0" smtClean="0">
              <a:solidFill>
                <a:srgbClr val="002060"/>
              </a:solidFill>
            </a:rPr>
            <a:t>Reservation                   </a:t>
          </a:r>
          <a:endParaRPr lang="en-US" sz="1800" kern="1200" dirty="0" smtClean="0">
            <a:solidFill>
              <a:srgbClr val="002060"/>
            </a:solidFill>
          </a:endParaRPr>
        </a:p>
        <a:p>
          <a:pPr lvl="0" algn="ctr" defTabSz="1066800" rtl="1">
            <a:lnSpc>
              <a:spcPct val="90000"/>
            </a:lnSpc>
            <a:spcBef>
              <a:spcPct val="0"/>
            </a:spcBef>
            <a:spcAft>
              <a:spcPct val="35000"/>
            </a:spcAft>
          </a:pPr>
          <a:r>
            <a:rPr lang="en-US" sz="1800" b="1" kern="1200" dirty="0" smtClean="0">
              <a:solidFill>
                <a:srgbClr val="002060"/>
              </a:solidFill>
            </a:rPr>
            <a:t>-</a:t>
          </a:r>
          <a:r>
            <a:rPr lang="en-US" sz="1800" b="1" kern="1200" dirty="0" smtClean="0">
              <a:solidFill>
                <a:srgbClr val="002060"/>
              </a:solidFill>
            </a:rPr>
            <a:t>Registration                   </a:t>
          </a:r>
          <a:endParaRPr lang="en-US" sz="1800" kern="1200" dirty="0" smtClean="0">
            <a:solidFill>
              <a:srgbClr val="002060"/>
            </a:solidFill>
          </a:endParaRPr>
        </a:p>
        <a:p>
          <a:pPr lvl="0" algn="ctr" defTabSz="1066800" rtl="1">
            <a:lnSpc>
              <a:spcPct val="90000"/>
            </a:lnSpc>
            <a:spcBef>
              <a:spcPct val="0"/>
            </a:spcBef>
            <a:spcAft>
              <a:spcPct val="35000"/>
            </a:spcAft>
          </a:pPr>
          <a:r>
            <a:rPr lang="en-US" sz="1800" b="1" kern="1200" dirty="0" smtClean="0">
              <a:solidFill>
                <a:srgbClr val="002060"/>
              </a:solidFill>
            </a:rPr>
            <a:t>- occupancy </a:t>
          </a:r>
          <a:r>
            <a:rPr lang="en-US" sz="1800" b="1" kern="1200" dirty="0" smtClean="0">
              <a:solidFill>
                <a:srgbClr val="002060"/>
              </a:solidFill>
            </a:rPr>
            <a:t>service        </a:t>
          </a:r>
          <a:endParaRPr lang="en-US" sz="1800" kern="1200" dirty="0" smtClean="0">
            <a:solidFill>
              <a:srgbClr val="002060"/>
            </a:solidFill>
          </a:endParaRPr>
        </a:p>
        <a:p>
          <a:pPr lvl="0" algn="ctr" defTabSz="1066800" rtl="1">
            <a:lnSpc>
              <a:spcPct val="90000"/>
            </a:lnSpc>
            <a:spcBef>
              <a:spcPct val="0"/>
            </a:spcBef>
            <a:spcAft>
              <a:spcPct val="35000"/>
            </a:spcAft>
          </a:pPr>
          <a:r>
            <a:rPr lang="en-US" sz="1800" b="1" kern="1200" dirty="0" smtClean="0">
              <a:solidFill>
                <a:srgbClr val="002060"/>
              </a:solidFill>
            </a:rPr>
            <a:t>- check-out &amp; history of guest</a:t>
          </a:r>
          <a:endParaRPr lang="fa-IR" sz="1800" kern="1200" dirty="0">
            <a:solidFill>
              <a:srgbClr val="002060"/>
            </a:solidFill>
          </a:endParaRPr>
        </a:p>
      </dsp:txBody>
      <dsp:txXfrm>
        <a:off x="842" y="1236669"/>
        <a:ext cx="2890832" cy="2565338"/>
      </dsp:txXfrm>
    </dsp:sp>
    <dsp:sp modelId="{D693BEF4-E219-4A8E-A8D4-CA5AC1ACA46E}">
      <dsp:nvSpPr>
        <dsp:cNvPr id="0" name=""/>
        <dsp:cNvSpPr/>
      </dsp:nvSpPr>
      <dsp:spPr>
        <a:xfrm>
          <a:off x="2891674" y="1217301"/>
          <a:ext cx="3179713" cy="2634243"/>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solidFill>
                <a:srgbClr val="FF0000"/>
              </a:solidFill>
            </a:rPr>
            <a:t>Guest </a:t>
          </a:r>
          <a:r>
            <a:rPr lang="en-US" sz="2400" b="1" kern="1200" dirty="0" smtClean="0">
              <a:solidFill>
                <a:srgbClr val="FF0000"/>
              </a:solidFill>
            </a:rPr>
            <a:t>Account</a:t>
          </a:r>
          <a:endParaRPr lang="fa-IR" sz="1800" b="1" kern="1200" dirty="0" smtClean="0">
            <a:solidFill>
              <a:srgbClr val="002060"/>
            </a:solidFill>
          </a:endParaRPr>
        </a:p>
        <a:p>
          <a:pPr lvl="0" algn="ctr" defTabSz="1066800" rtl="1">
            <a:lnSpc>
              <a:spcPct val="90000"/>
            </a:lnSpc>
            <a:spcBef>
              <a:spcPct val="0"/>
            </a:spcBef>
            <a:spcAft>
              <a:spcPct val="35000"/>
            </a:spcAft>
          </a:pPr>
          <a:r>
            <a:rPr lang="en-US" sz="1800" b="1" kern="1200" dirty="0" smtClean="0">
              <a:solidFill>
                <a:srgbClr val="002060"/>
              </a:solidFill>
            </a:rPr>
            <a:t>-Establishment               </a:t>
          </a:r>
          <a:endParaRPr lang="en-US" sz="1800" kern="1200" dirty="0" smtClean="0">
            <a:solidFill>
              <a:srgbClr val="002060"/>
            </a:solidFill>
          </a:endParaRPr>
        </a:p>
        <a:p>
          <a:pPr lvl="0" algn="ctr" defTabSz="1066800" rtl="1">
            <a:lnSpc>
              <a:spcPct val="90000"/>
            </a:lnSpc>
            <a:spcBef>
              <a:spcPct val="0"/>
            </a:spcBef>
            <a:spcAft>
              <a:spcPct val="35000"/>
            </a:spcAft>
          </a:pPr>
          <a:r>
            <a:rPr lang="en-US" sz="1800" b="1" kern="1200" dirty="0" smtClean="0">
              <a:solidFill>
                <a:srgbClr val="002060"/>
              </a:solidFill>
            </a:rPr>
            <a:t>     charge posting (night audit )</a:t>
          </a:r>
          <a:endParaRPr lang="en-US" sz="1800" kern="1200" dirty="0" smtClean="0">
            <a:solidFill>
              <a:srgbClr val="002060"/>
            </a:solidFill>
          </a:endParaRPr>
        </a:p>
        <a:p>
          <a:pPr lvl="0" algn="ctr" defTabSz="1066800" rtl="1">
            <a:lnSpc>
              <a:spcPct val="90000"/>
            </a:lnSpc>
            <a:spcBef>
              <a:spcPct val="0"/>
            </a:spcBef>
            <a:spcAft>
              <a:spcPct val="35000"/>
            </a:spcAft>
          </a:pPr>
          <a:r>
            <a:rPr lang="en-US" sz="1800" b="1" kern="1200" dirty="0" smtClean="0">
              <a:solidFill>
                <a:srgbClr val="002060"/>
              </a:solidFill>
            </a:rPr>
            <a:t>-Settlement                  </a:t>
          </a:r>
          <a:endParaRPr lang="fa-IR" sz="1800" kern="1200" dirty="0">
            <a:solidFill>
              <a:srgbClr val="002060"/>
            </a:solidFill>
          </a:endParaRPr>
        </a:p>
      </dsp:txBody>
      <dsp:txXfrm>
        <a:off x="2891674" y="1217301"/>
        <a:ext cx="3179713" cy="2634243"/>
      </dsp:txXfrm>
    </dsp:sp>
    <dsp:sp modelId="{C8E46D82-4A4E-4C6A-B7C8-FB5EF204616E}">
      <dsp:nvSpPr>
        <dsp:cNvPr id="0" name=""/>
        <dsp:cNvSpPr/>
      </dsp:nvSpPr>
      <dsp:spPr>
        <a:xfrm>
          <a:off x="0" y="3817092"/>
          <a:ext cx="6072230" cy="28503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E567A-4DE0-4AEE-A2A7-DDE3AA7067BA}">
      <dsp:nvSpPr>
        <dsp:cNvPr id="0" name=""/>
        <dsp:cNvSpPr/>
      </dsp:nvSpPr>
      <dsp:spPr>
        <a:xfrm>
          <a:off x="0" y="845951"/>
          <a:ext cx="8715404" cy="34861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noFill/>
          <a:prstDash val="solid"/>
        </a:ln>
        <a:effectLst>
          <a:glow rad="2286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lvl="0" algn="ctr" defTabSz="800100" rtl="1">
            <a:lnSpc>
              <a:spcPct val="90000"/>
            </a:lnSpc>
            <a:spcBef>
              <a:spcPct val="0"/>
            </a:spcBef>
            <a:spcAft>
              <a:spcPct val="35000"/>
            </a:spcAft>
          </a:pPr>
          <a:r>
            <a:rPr lang="fa-IR" sz="1800" b="1" kern="1200" dirty="0" smtClean="0"/>
            <a:t>تمام فعاليت ها ، عمليات و فضاهاي پذيره درجهت حمايت از ارائه خدمات و انجام فعاليت هاي مربوط به مسافر است . فرم ها ، تجهيزات و فضاهاي كاري پذيره كه به نحو مناسب طراحي و بهره برداري مي گردند در موقعيت بخش پذيره و هتل حائز اهميت هستند . از طرفي برنامه ريزي و نظارت صحيح بر عمليات پذيره مهم است .</a:t>
          </a:r>
          <a:r>
            <a:rPr lang="en-US" sz="1800" b="1" kern="1200" dirty="0" smtClean="0"/>
            <a:t> </a:t>
          </a:r>
          <a:br>
            <a:rPr lang="en-US" sz="1800" b="1" kern="1200" dirty="0" smtClean="0"/>
          </a:br>
          <a:r>
            <a:rPr lang="en-US" sz="1800" b="1" kern="1200" dirty="0" smtClean="0"/>
            <a:t/>
          </a:r>
          <a:br>
            <a:rPr lang="en-US" sz="1800" b="1" kern="1200" dirty="0" smtClean="0"/>
          </a:br>
          <a:r>
            <a:rPr lang="fa-IR" sz="1800" b="1" kern="1200" dirty="0" smtClean="0"/>
            <a:t>از نظر بيشتر مسافران " پذيره " همان هتل است و نقطه اصلي تلاقي تقريبا" هرگونه خدماتي است كه هتل براي مسافر فراهم مي كند . اين بخش پيرامون بررسي فعاليت هاي عمليات پذيره بر حسب مراحل مختلف اقامت مسافر خواهد بود كه " چرخه مسافر "  نيز گفته مي شود و در زمينه فرم ها ، طراحي فضاي كاري ، تجهيزات ، وظايف مربوطه و درخواست هاي مكانيزه متفاوت و مناسب براي هر مرحله بحث خواهد شد .</a:t>
          </a:r>
          <a:r>
            <a:rPr lang="en-US" sz="1800" b="1" kern="1200" dirty="0" smtClean="0"/>
            <a:t> </a:t>
          </a:r>
          <a:endParaRPr lang="fa-IR" sz="1800" b="1" kern="1200" dirty="0"/>
        </a:p>
      </dsp:txBody>
      <dsp:txXfrm>
        <a:off x="0" y="845951"/>
        <a:ext cx="8715404" cy="3486161"/>
      </dsp:txXfrm>
    </dsp:sp>
    <dsp:sp modelId="{7ED2BBFA-041C-4E61-B4AF-7807BEADFE07}">
      <dsp:nvSpPr>
        <dsp:cNvPr id="0" name=""/>
        <dsp:cNvSpPr/>
      </dsp:nvSpPr>
      <dsp:spPr>
        <a:xfrm>
          <a:off x="0" y="4283897"/>
          <a:ext cx="8715404" cy="1026439"/>
        </a:xfrm>
        <a:prstGeom prst="rect">
          <a:avLst/>
        </a:prstGeom>
        <a:solidFill>
          <a:schemeClr val="accent1">
            <a:alpha val="90000"/>
            <a:tint val="40000"/>
            <a:hueOff val="0"/>
            <a:satOff val="0"/>
            <a:lumOff val="0"/>
            <a:alphaOff val="0"/>
          </a:schemeClr>
        </a:solidFill>
        <a:ln w="9525" cap="flat" cmpd="sng" algn="ctr">
          <a:noFill/>
          <a:prstDash val="solid"/>
        </a:ln>
        <a:effectLst>
          <a:glow rad="63500">
            <a:schemeClr val="accent1">
              <a:satMod val="175000"/>
              <a:alpha val="40000"/>
            </a:schemeClr>
          </a:glow>
          <a:outerShdw blurRad="44450" dist="27940" dir="5400000" algn="ctr" rotWithShape="0">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B448F-0832-4847-8BC1-319E57FE4859}">
      <dsp:nvSpPr>
        <dsp:cNvPr id="0" name=""/>
        <dsp:cNvSpPr/>
      </dsp:nvSpPr>
      <dsp:spPr>
        <a:xfrm>
          <a:off x="617219" y="0"/>
          <a:ext cx="6995160" cy="5368940"/>
        </a:xfrm>
        <a:prstGeom prst="rightArrow">
          <a:avLst/>
        </a:prstGeom>
        <a:solidFill>
          <a:schemeClr val="accent2">
            <a:tint val="40000"/>
            <a:hueOff val="0"/>
            <a:satOff val="0"/>
            <a:lumOff val="0"/>
            <a:alphaOff val="0"/>
          </a:schemeClr>
        </a:solidFill>
        <a:ln>
          <a:noFill/>
        </a:ln>
        <a:effectLst>
          <a:glow rad="228600">
            <a:schemeClr val="accent2">
              <a:satMod val="175000"/>
              <a:alpha val="40000"/>
            </a:schemeClr>
          </a:glow>
          <a:reflection blurRad="6350" stA="50000" endA="300" endPos="38500" dist="50800" dir="5400000" sy="-100000" algn="bl" rotWithShape="0"/>
        </a:effectLst>
        <a:sp3d z="-152400" extrusionH="63500" prstMaterial="matte">
          <a:bevelT w="44450" h="6350"/>
          <a:contourClr>
            <a:schemeClr val="bg1"/>
          </a:contourClr>
        </a:sp3d>
      </dsp:spPr>
      <dsp:style>
        <a:lnRef idx="0">
          <a:scrgbClr r="0" g="0" b="0"/>
        </a:lnRef>
        <a:fillRef idx="1">
          <a:scrgbClr r="0" g="0" b="0"/>
        </a:fillRef>
        <a:effectRef idx="0">
          <a:scrgbClr r="0" g="0" b="0"/>
        </a:effectRef>
        <a:fontRef idx="minor"/>
      </dsp:style>
    </dsp:sp>
    <dsp:sp modelId="{A47E2268-F83B-4F99-A28E-775D5357447F}">
      <dsp:nvSpPr>
        <dsp:cNvPr id="0" name=""/>
        <dsp:cNvSpPr/>
      </dsp:nvSpPr>
      <dsp:spPr>
        <a:xfrm>
          <a:off x="2430303" y="1610682"/>
          <a:ext cx="3368992" cy="2147576"/>
        </a:xfrm>
        <a:prstGeom prst="roundRect">
          <a:avLst/>
        </a:prstGeom>
        <a:solidFill>
          <a:schemeClr val="accent2">
            <a:hueOff val="0"/>
            <a:satOff val="0"/>
            <a:lumOff val="0"/>
            <a:alphaOff val="0"/>
          </a:schemeClr>
        </a:solidFill>
        <a:ln>
          <a:noFill/>
        </a:ln>
        <a:effectLst>
          <a:outerShdw blurRad="44450" dist="27940" dir="5400000" algn="ctr" rotWithShape="0">
            <a:srgbClr val="000000">
              <a:alpha val="32000"/>
            </a:srgbClr>
          </a:outerShdw>
        </a:effectLst>
        <a:scene3d>
          <a:camera prst="isometricRightUp" zoom="82000"/>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en-BZ" sz="3900" kern="1200" dirty="0" smtClean="0"/>
            <a:t>1- Front office</a:t>
          </a:r>
          <a:r>
            <a:rPr lang="en-US" sz="3900" kern="1200" dirty="0" smtClean="0"/>
            <a:t/>
          </a:r>
          <a:br>
            <a:rPr lang="en-US" sz="3900" kern="1200" dirty="0" smtClean="0"/>
          </a:br>
          <a:r>
            <a:rPr lang="en-BZ" sz="3900" kern="1200" dirty="0" smtClean="0"/>
            <a:t>2- Guest cycle</a:t>
          </a:r>
          <a:r>
            <a:rPr lang="en-US" sz="3900" kern="1200" dirty="0" smtClean="0"/>
            <a:t/>
          </a:r>
          <a:br>
            <a:rPr lang="en-US" sz="3900" kern="1200" dirty="0" smtClean="0"/>
          </a:br>
          <a:endParaRPr lang="fa-IR" sz="3900" kern="1200" dirty="0"/>
        </a:p>
      </dsp:txBody>
      <dsp:txXfrm>
        <a:off x="2535139" y="1715518"/>
        <a:ext cx="3159320" cy="19379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9B7F2-2F06-421B-9316-F7FB5A661440}">
      <dsp:nvSpPr>
        <dsp:cNvPr id="0" name=""/>
        <dsp:cNvSpPr/>
      </dsp:nvSpPr>
      <dsp:spPr>
        <a:xfrm>
          <a:off x="2192139" y="-97858"/>
          <a:ext cx="3823830" cy="4889264"/>
        </a:xfrm>
        <a:prstGeom prst="ellipse">
          <a:avLst/>
        </a:prstGeom>
        <a:solidFill>
          <a:schemeClr val="accent2">
            <a:alpha val="50000"/>
            <a:hueOff val="0"/>
            <a:satOff val="0"/>
            <a:lumOff val="0"/>
            <a:alphaOff val="0"/>
          </a:schemeClr>
        </a:solidFill>
        <a:ln w="38100" cap="flat" cmpd="sng" algn="ctr">
          <a:noFill/>
          <a:prstDash val="solid"/>
        </a:ln>
        <a:effectLst>
          <a:outerShdw blurRad="76200" dir="18900000" sy="23000" kx="-1200000" algn="bl" rotWithShape="0">
            <a:prstClr val="black">
              <a:alpha val="20000"/>
            </a:prstClr>
          </a:outerShdw>
          <a:reflection blurRad="6350" stA="50000" endA="275" endPos="40000" dist="101600" dir="5400000" sy="-100000" algn="bl" rotWithShape="0"/>
        </a:effectLst>
        <a:scene3d>
          <a:camera prst="orthographicFront"/>
          <a:lightRig rig="threePt" dir="t"/>
        </a:scene3d>
        <a:sp3d>
          <a:bevelT w="139700" h="139700" prst="divot"/>
        </a:sp3d>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r>
            <a:rPr lang="fa-IR" sz="1400" b="1" kern="1200" dirty="0" smtClean="0"/>
            <a:t>مبادلات و عمليات مالي كه ميهمان در طول اقامت در هتل انجام مي دهد تعيين كننده جريان تجاري هتل است . به طور سنتي ، گردش تجاري يا كسب و كار را مي توان به يك چرخة ميهمان چهار مرحله اي به ترتيب پيش از ورود ، ورود ، اقامت و خروج ميهمان تقسيم كرد . در هر مرحله مي توان وظايف مهم مرتبط با خدمات ميهمان و نگهداري صورتحساب را مشخص و ارزيابي نمود. </a:t>
          </a:r>
          <a:endParaRPr lang="en-US" sz="1400" b="1" kern="1200" dirty="0"/>
        </a:p>
      </dsp:txBody>
      <dsp:txXfrm>
        <a:off x="2701983" y="757763"/>
        <a:ext cx="2804142" cy="2200169"/>
      </dsp:txXfrm>
    </dsp:sp>
    <dsp:sp modelId="{845D3326-B8C8-4610-B988-BD2C0CBC0AAB}">
      <dsp:nvSpPr>
        <dsp:cNvPr id="0" name=""/>
        <dsp:cNvSpPr/>
      </dsp:nvSpPr>
      <dsp:spPr>
        <a:xfrm>
          <a:off x="4052409" y="1813139"/>
          <a:ext cx="4177190" cy="5194406"/>
        </a:xfrm>
        <a:prstGeom prst="ellipse">
          <a:avLst/>
        </a:prstGeom>
        <a:solidFill>
          <a:schemeClr val="accent2">
            <a:alpha val="50000"/>
            <a:hueOff val="0"/>
            <a:satOff val="0"/>
            <a:lumOff val="0"/>
            <a:alphaOff val="0"/>
          </a:schemeClr>
        </a:solidFill>
        <a:ln w="38100"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39700" h="139700" prst="divot"/>
        </a:sp3d>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22300" rtl="1">
            <a:lnSpc>
              <a:spcPct val="90000"/>
            </a:lnSpc>
            <a:spcBef>
              <a:spcPct val="0"/>
            </a:spcBef>
            <a:spcAft>
              <a:spcPct val="35000"/>
            </a:spcAft>
          </a:pPr>
          <a:r>
            <a:rPr lang="fa-IR" sz="1400" b="1" kern="1200" dirty="0" smtClean="0"/>
            <a:t>  چرخة ميهمان يك معيار ثابت                   نيست . چون عمليات و فعاليت ها تمايل به همپوشاني در بين مراحل مختلف دارند . از منظري ديگر مسايل مالي اين چرخة سنتي ميهمان به زنجيره اي از رونـــدهاي " پيش فروش ، فروش و بعد از فروش " تغيير يافته اند . اين زنجيره اصلاح شده ، در مورد مسايل مالي و مكانيزده شدن ، مي تواند روند هماهنگي ميـــان بخش هاي عمليــــــاتي هتل رابهبود بخشد . اما هنوز از اين چرخه سنتي ميهمان به طور گسترده در اين صنعت استفاده مي شود . اين چرخة چهار مرحله اي چارچوب بحث پيرامون خدمات مسافر و نگهداري صورتحساب در بخشهاي مختلف اين صنعت را در اختيار مي گذارد . </a:t>
          </a:r>
          <a:endParaRPr lang="en-US" sz="1400" b="1" kern="1200" dirty="0"/>
        </a:p>
      </dsp:txBody>
      <dsp:txXfrm>
        <a:off x="5329933" y="3155027"/>
        <a:ext cx="2506314" cy="2856923"/>
      </dsp:txXfrm>
    </dsp:sp>
    <dsp:sp modelId="{5D48FDDC-72DA-4267-9AB2-FE36300324AC}">
      <dsp:nvSpPr>
        <dsp:cNvPr id="0" name=""/>
        <dsp:cNvSpPr/>
      </dsp:nvSpPr>
      <dsp:spPr>
        <a:xfrm>
          <a:off x="185705" y="1970279"/>
          <a:ext cx="4201816" cy="4880125"/>
        </a:xfrm>
        <a:prstGeom prst="ellipse">
          <a:avLst/>
        </a:prstGeom>
        <a:solidFill>
          <a:schemeClr val="accent2">
            <a:alpha val="50000"/>
            <a:hueOff val="0"/>
            <a:satOff val="0"/>
            <a:lumOff val="0"/>
            <a:alphaOff val="0"/>
          </a:schemeClr>
        </a:solidFill>
        <a:ln w="381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prst="slope"/>
        </a:sp3d>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622300" rtl="1">
            <a:lnSpc>
              <a:spcPct val="90000"/>
            </a:lnSpc>
            <a:spcBef>
              <a:spcPct val="0"/>
            </a:spcBef>
            <a:spcAft>
              <a:spcPct val="35000"/>
            </a:spcAft>
          </a:pPr>
          <a:r>
            <a:rPr lang="fa-IR" sz="1400" b="1" kern="1200" dirty="0" smtClean="0"/>
            <a:t>لازم است كه كاركنان پذيره در تمام مراحل اقامت ميهمان از فعاليت هاي مربوط به ارئه خدمات به مسافر و نگهداري صورتحساب آگاه باشند . وقتي آنها به درستي روند كسب و كار هتل را درك كنند ، مي توانند به طور شايسته پاسخگوي نيازهاي ميهمان باشند . چرخه ميهمان همچنين روش سيستماتيكي را براي نظارت بر فعاليت هاي پذيره ارائه مي دهد .</a:t>
          </a:r>
          <a:endParaRPr lang="en-US" sz="1400" b="1" kern="1200" dirty="0"/>
        </a:p>
      </dsp:txBody>
      <dsp:txXfrm>
        <a:off x="581376" y="3230978"/>
        <a:ext cx="2521089" cy="26840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F426C-5528-4E60-910F-27A04D2C7230}">
      <dsp:nvSpPr>
        <dsp:cNvPr id="0" name=""/>
        <dsp:cNvSpPr/>
      </dsp:nvSpPr>
      <dsp:spPr>
        <a:xfrm>
          <a:off x="-215767" y="170145"/>
          <a:ext cx="4843496" cy="4843496"/>
        </a:xfrm>
        <a:prstGeom prst="pie">
          <a:avLst>
            <a:gd name="adj1" fmla="val 5400000"/>
            <a:gd name="adj2" fmla="val 162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sp:spPr>
      <dsp:style>
        <a:lnRef idx="1">
          <a:schemeClr val="accent2"/>
        </a:lnRef>
        <a:fillRef idx="2">
          <a:schemeClr val="accent2"/>
        </a:fillRef>
        <a:effectRef idx="1">
          <a:schemeClr val="accent2"/>
        </a:effectRef>
        <a:fontRef idx="minor">
          <a:schemeClr val="dk1"/>
        </a:fontRef>
      </dsp:style>
    </dsp:sp>
    <dsp:sp modelId="{12E6F670-734B-4DEA-BC9D-9F6A08D66385}">
      <dsp:nvSpPr>
        <dsp:cNvPr id="0" name=""/>
        <dsp:cNvSpPr/>
      </dsp:nvSpPr>
      <dsp:spPr>
        <a:xfrm>
          <a:off x="2421748" y="72016"/>
          <a:ext cx="5650745" cy="4895903"/>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t>1- تجربه هاي قبلي در مورد هتل ، تبليغات ، توصيه ها ، آژانس هاي مسافرتي ، دوستان يا همكاران تجاري ، شهرت يا محل هتل و تصورات قبلي بر اساس اسم يا وابستگي زنجيره اي هتل </a:t>
          </a:r>
          <a:endParaRPr lang="fa-IR" sz="1100" b="1" kern="1200" dirty="0"/>
        </a:p>
      </dsp:txBody>
      <dsp:txXfrm>
        <a:off x="2421748" y="72016"/>
        <a:ext cx="5650745" cy="1040379"/>
      </dsp:txXfrm>
    </dsp:sp>
    <dsp:sp modelId="{7FB70890-9D4A-4274-AFF3-DA6E2D9A4FF2}">
      <dsp:nvSpPr>
        <dsp:cNvPr id="0" name=""/>
        <dsp:cNvSpPr/>
      </dsp:nvSpPr>
      <dsp:spPr>
        <a:xfrm>
          <a:off x="431654" y="1033358"/>
          <a:ext cx="3572078" cy="3572078"/>
        </a:xfrm>
        <a:prstGeom prst="pie">
          <a:avLst>
            <a:gd name="adj1" fmla="val 5400000"/>
            <a:gd name="adj2" fmla="val 162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sp:spPr>
      <dsp:style>
        <a:lnRef idx="1">
          <a:schemeClr val="accent2"/>
        </a:lnRef>
        <a:fillRef idx="2">
          <a:schemeClr val="accent2"/>
        </a:fillRef>
        <a:effectRef idx="1">
          <a:schemeClr val="accent2"/>
        </a:effectRef>
        <a:fontRef idx="minor">
          <a:schemeClr val="dk1"/>
        </a:fontRef>
      </dsp:style>
    </dsp:sp>
    <dsp:sp modelId="{4573BBE8-4BF8-4796-817F-92022ADC7002}">
      <dsp:nvSpPr>
        <dsp:cNvPr id="0" name=""/>
        <dsp:cNvSpPr/>
      </dsp:nvSpPr>
      <dsp:spPr>
        <a:xfrm>
          <a:off x="2403905" y="1031447"/>
          <a:ext cx="5674535" cy="3907961"/>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t>2-همچنين سهولت رزرو كردن ونحوه ارائه توضيحات مسئول رزرواسيون در خصوص هتل ، تسهيلات آن ، قيمت اتاق ها و امكانات رفاهي مي توانند بر روند تصميم گيري ميهمان اثر  گذار باشند . در واقع بخش رزرواسيون دفتر فروش كسب و كار غيرگروهي هتل است و كاركنان آن بايد " فروش محور " يا " فروش مدار " باشند و تصوير قوي و مثبتي را از هتل ارائه دهند .</a:t>
          </a:r>
          <a:endParaRPr lang="fa-IR" sz="1100" kern="1200" dirty="0"/>
        </a:p>
      </dsp:txBody>
      <dsp:txXfrm>
        <a:off x="2403905" y="1031447"/>
        <a:ext cx="5674535" cy="1126022"/>
      </dsp:txXfrm>
    </dsp:sp>
    <dsp:sp modelId="{E40CEC3D-7411-4A79-97EB-088F798C9DA1}">
      <dsp:nvSpPr>
        <dsp:cNvPr id="0" name=""/>
        <dsp:cNvSpPr/>
      </dsp:nvSpPr>
      <dsp:spPr>
        <a:xfrm>
          <a:off x="1079070" y="2184320"/>
          <a:ext cx="2300660" cy="2300660"/>
        </a:xfrm>
        <a:prstGeom prst="pie">
          <a:avLst>
            <a:gd name="adj1" fmla="val 5400000"/>
            <a:gd name="adj2" fmla="val 162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sp:spPr>
      <dsp:style>
        <a:lnRef idx="1">
          <a:schemeClr val="accent2"/>
        </a:lnRef>
        <a:fillRef idx="2">
          <a:schemeClr val="accent2"/>
        </a:fillRef>
        <a:effectRef idx="1">
          <a:schemeClr val="accent2"/>
        </a:effectRef>
        <a:fontRef idx="minor">
          <a:schemeClr val="dk1"/>
        </a:fontRef>
      </dsp:style>
    </dsp:sp>
    <dsp:sp modelId="{2EACFCEF-B637-4D7A-ABFB-DB57BBC08931}">
      <dsp:nvSpPr>
        <dsp:cNvPr id="0" name=""/>
        <dsp:cNvSpPr/>
      </dsp:nvSpPr>
      <dsp:spPr>
        <a:xfrm>
          <a:off x="2415800" y="1917041"/>
          <a:ext cx="5650745" cy="292384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t>3- طرز برخــورد ، كارآيي و آگاهي كاركنـــــان پذيرش مي تواند در تصميم گيري ميهمان براي اقامت در هتل خاصي موثر باشد ، مسئول رزرواسيون بايستي بتواند به درخواست براي اقامتهاي بعدي به سرعت و به دقت پاسخ دهد . </a:t>
          </a:r>
        </a:p>
        <a:p>
          <a:pPr lvl="0" algn="ctr" defTabSz="488950" rtl="1">
            <a:lnSpc>
              <a:spcPct val="90000"/>
            </a:lnSpc>
            <a:spcBef>
              <a:spcPct val="0"/>
            </a:spcBef>
            <a:spcAft>
              <a:spcPct val="35000"/>
            </a:spcAft>
          </a:pPr>
          <a:endParaRPr lang="fa-IR" sz="1100" b="1" kern="1200" dirty="0" smtClean="0"/>
        </a:p>
        <a:p>
          <a:pPr lvl="0" algn="ctr" defTabSz="488950" rtl="1">
            <a:lnSpc>
              <a:spcPct val="90000"/>
            </a:lnSpc>
            <a:spcBef>
              <a:spcPct val="0"/>
            </a:spcBef>
            <a:spcAft>
              <a:spcPct val="35000"/>
            </a:spcAft>
          </a:pPr>
          <a:endParaRPr lang="fa-IR" sz="1100" b="1" kern="1200" dirty="0" smtClean="0"/>
        </a:p>
        <a:p>
          <a:pPr lvl="0" algn="ctr" defTabSz="488950" rtl="1">
            <a:lnSpc>
              <a:spcPct val="90000"/>
            </a:lnSpc>
            <a:spcBef>
              <a:spcPct val="0"/>
            </a:spcBef>
            <a:spcAft>
              <a:spcPct val="35000"/>
            </a:spcAft>
          </a:pPr>
          <a:endParaRPr lang="fa-IR" sz="1100" b="1" kern="1200" dirty="0"/>
        </a:p>
      </dsp:txBody>
      <dsp:txXfrm>
        <a:off x="2415800" y="1917041"/>
        <a:ext cx="5650745" cy="1308034"/>
      </dsp:txXfrm>
    </dsp:sp>
    <dsp:sp modelId="{18A70B70-7CF2-4415-A514-2E8FC2B86C66}">
      <dsp:nvSpPr>
        <dsp:cNvPr id="0" name=""/>
        <dsp:cNvSpPr/>
      </dsp:nvSpPr>
      <dsp:spPr>
        <a:xfrm>
          <a:off x="1654552" y="2975594"/>
          <a:ext cx="1029242" cy="1029242"/>
        </a:xfrm>
        <a:prstGeom prst="pie">
          <a:avLst>
            <a:gd name="adj1" fmla="val 5400000"/>
            <a:gd name="adj2" fmla="val 162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prst="riblet"/>
        </a:sp3d>
      </dsp:spPr>
      <dsp:style>
        <a:lnRef idx="1">
          <a:schemeClr val="accent2"/>
        </a:lnRef>
        <a:fillRef idx="2">
          <a:schemeClr val="accent2"/>
        </a:fillRef>
        <a:effectRef idx="1">
          <a:schemeClr val="accent2"/>
        </a:effectRef>
        <a:fontRef idx="minor">
          <a:schemeClr val="dk1"/>
        </a:fontRef>
      </dsp:style>
    </dsp:sp>
    <dsp:sp modelId="{E187B76A-CBF1-404F-90AA-D36D0FFDAA57}">
      <dsp:nvSpPr>
        <dsp:cNvPr id="0" name=""/>
        <dsp:cNvSpPr/>
      </dsp:nvSpPr>
      <dsp:spPr>
        <a:xfrm>
          <a:off x="2415800" y="2789404"/>
          <a:ext cx="5650745" cy="1966183"/>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50800" dist="38100" dir="10800000" algn="r" rotWithShape="0">
            <a:prstClr val="black">
              <a:alpha val="40000"/>
            </a:prstClr>
          </a:outerShdw>
          <a:softEdge rad="12700"/>
        </a:effectLst>
        <a:scene3d>
          <a:camera prst="orthographicFront">
            <a:rot lat="0" lon="0" rev="0"/>
          </a:camera>
          <a:lightRig rig="glow" dir="t">
            <a:rot lat="0" lon="0" rev="4800000"/>
          </a:lightRig>
        </a:scene3d>
        <a:sp3d>
          <a:bevelT w="101600" prst="riblet"/>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r" defTabSz="444500" rtl="1">
            <a:lnSpc>
              <a:spcPct val="90000"/>
            </a:lnSpc>
            <a:spcBef>
              <a:spcPct val="0"/>
            </a:spcBef>
            <a:spcAft>
              <a:spcPct val="35000"/>
            </a:spcAft>
          </a:pPr>
          <a:r>
            <a:rPr lang="fa-IR" sz="1000" b="1" kern="1200" dirty="0" smtClean="0"/>
            <a:t>4- كاربرد صحيح اطلاعات رزرواسيون در موفقيت هتل مي تواند سرنوشت ساز باشد . استفاده از روش هاي مناسب زمان بيشتري را دراختيار مسئول رزرواسيون مي گذارد تا اطلاعات لازم را به دست آورد و سرويس هاي هتل را به بازار عرضه كند . اگر تقاضاي رزرواسيوني آن گونه كه درخواست شده پذيرفته شود ، مسئول رزرواسيون گزارشي از آن تهيه مي كند .. عمل تهية گزارش آغازگر چرخه مسافري هتل است . اين گزارش به هتل امكان اختصاصي كردن خدمات براي مسافر و برنامه ريزي مناسب براي تسهيلات و كاركنان مورد نياز را فراهم مي آورد . هتل ، با تائيد رزرواسيون ، تقاضاي ميهمان را براي اتاق و اطلاعات شخصي كنترل مي كند و به ميهمان اطمينان مي دهد كه نيازهاي او مورد توجه قرار خواهند گرفت . همچنين هتل مي تواند با استفاده از اطلاعات جمع آوري شده در طي روند رزرواسيون ، فعاليت هاي پيش از پذيرش را كامل كند . اين فعاليت ها شامل تعيين نرخ و اتاق خاص براي مسافراني كه هنوز مراجعه نكرده اند و تهيه " فوليو  ميهمان " است . </a:t>
          </a:r>
          <a:r>
            <a:rPr lang="fa-IR" sz="1000" b="1" u="sng" kern="1200" dirty="0" smtClean="0">
              <a:solidFill>
                <a:srgbClr val="FF0000"/>
              </a:solidFill>
            </a:rPr>
            <a:t>" فوليو " مسافر صورتحساب يا گردش كاري از هزينه هاي تحقق يافته واعتبارهاي كسب شده توسط ميهمان در طول اقامت مي باشد </a:t>
          </a:r>
          <a:r>
            <a:rPr lang="fa-IR" sz="1000" b="1" u="sng" kern="1200" dirty="0" smtClean="0"/>
            <a:t>. </a:t>
          </a:r>
          <a:r>
            <a:rPr lang="en-US" sz="1000" b="1" kern="1200" dirty="0" smtClean="0"/>
            <a:t/>
          </a:r>
          <a:br>
            <a:rPr lang="en-US" sz="1000" b="1" kern="1200" dirty="0" smtClean="0"/>
          </a:br>
          <a:r>
            <a:rPr lang="fa-IR" sz="1000" b="1" kern="1200" dirty="0" smtClean="0"/>
            <a:t>يك سيستم مناسب رزرواسيون از طريق كنترل دقيق ظرفيت هاي قابل استفاده از اتاق و پيش بيني درآمد آنها مي تواند ميزان رزرو را به حداكثر برساند . مديريت و بررسي اطلاعات به دست آمده در طي روند رزرواسيون به ويژه در فعاليت هاي بعدي پذيره مفيد واقع مي شوند . اما بدون شك ، مهمترين نتيجه يك روند مناسب رزرواسيون در اختيار داشتن اتاقي به هنگام ورود مسافر است .</a:t>
          </a:r>
          <a:r>
            <a:rPr lang="en-US" sz="1000" b="1" kern="1200" dirty="0" smtClean="0"/>
            <a:t/>
          </a:r>
          <a:br>
            <a:rPr lang="en-US" sz="1000" b="1" kern="1200" dirty="0" smtClean="0"/>
          </a:br>
          <a:r>
            <a:rPr lang="fa-IR" sz="1000" b="1" kern="1200" dirty="0" smtClean="0"/>
            <a:t> </a:t>
          </a:r>
          <a:r>
            <a:rPr lang="en-US" sz="1000" b="1" kern="1200" dirty="0" smtClean="0"/>
            <a:t/>
          </a:r>
          <a:br>
            <a:rPr lang="en-US" sz="1000" b="1" kern="1200" dirty="0" smtClean="0"/>
          </a:br>
          <a:r>
            <a:rPr lang="fa-IR" sz="1000" b="1" kern="1200" dirty="0" smtClean="0"/>
            <a:t>  </a:t>
          </a:r>
          <a:endParaRPr lang="fa-IR" sz="1000" b="1" kern="1200" dirty="0"/>
        </a:p>
      </dsp:txBody>
      <dsp:txXfrm>
        <a:off x="2415800" y="2789404"/>
        <a:ext cx="5650745" cy="19661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447FC-871D-4666-88ED-4BD01AAB6A1B}">
      <dsp:nvSpPr>
        <dsp:cNvPr id="0" name=""/>
        <dsp:cNvSpPr/>
      </dsp:nvSpPr>
      <dsp:spPr>
        <a:xfrm>
          <a:off x="0" y="-21396"/>
          <a:ext cx="6286544" cy="107571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cs typeface="+mj-cs"/>
            </a:rPr>
            <a:t>الف- پذيرشگر بايستي وضعيت رزرواسيون ميهمان را پيش از شروع روند پذيرش مشخص كند</a:t>
          </a:r>
          <a:r>
            <a:rPr lang="en-US" sz="1400" b="1" i="0" kern="1200" baseline="0" dirty="0" smtClean="0">
              <a:cs typeface="+mj-cs"/>
            </a:rPr>
            <a:t>.</a:t>
          </a:r>
          <a:r>
            <a:rPr lang="fa-IR" sz="1400" b="1" i="0" kern="1200" baseline="0" dirty="0" smtClean="0">
              <a:cs typeface="+mj-cs"/>
            </a:rPr>
            <a:t>مهمانان داراي رزرو ممكن است قبلا" درگير فعاليت هاي پيش از پذيرش شده باشند . از طرفي مسافران بدون رزرو  يا " انفرادي " به پذيرشگران امكان فروش اتاق مهمان  را مي دهند </a:t>
          </a:r>
          <a:r>
            <a:rPr lang="fa-IR" sz="1300" b="1" i="0" kern="1200" baseline="0" dirty="0" smtClean="0"/>
            <a:t>.  </a:t>
          </a:r>
        </a:p>
        <a:p>
          <a:pPr lvl="0" algn="r" defTabSz="622300" rtl="1">
            <a:lnSpc>
              <a:spcPct val="90000"/>
            </a:lnSpc>
            <a:spcBef>
              <a:spcPct val="0"/>
            </a:spcBef>
            <a:spcAft>
              <a:spcPct val="35000"/>
            </a:spcAft>
          </a:pPr>
          <a:endParaRPr lang="en-US" sz="1300" b="1" i="0" kern="1200" baseline="0" dirty="0"/>
        </a:p>
      </dsp:txBody>
      <dsp:txXfrm>
        <a:off x="31507" y="10111"/>
        <a:ext cx="5129435" cy="1012703"/>
      </dsp:txXfrm>
    </dsp:sp>
    <dsp:sp modelId="{CAA57A74-7AA7-427E-9751-7108012BA8AA}">
      <dsp:nvSpPr>
        <dsp:cNvPr id="0" name=""/>
        <dsp:cNvSpPr/>
      </dsp:nvSpPr>
      <dsp:spPr>
        <a:xfrm>
          <a:off x="616709" y="1212739"/>
          <a:ext cx="6286544" cy="99013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cs typeface="+mj-cs"/>
            </a:rPr>
            <a:t>ب- پذيرشگر موفق ، بايد آشنايي كامل با انواع اتاق ها ، قيمت ها و خدمات ميهمان داشته باشد و بتواند به شيوه اي مناسب در مورد آنها توضيح دهد </a:t>
          </a:r>
          <a:r>
            <a:rPr lang="fa-IR" sz="1500" b="1" i="0" kern="1200" baseline="0" dirty="0" smtClean="0"/>
            <a:t>. </a:t>
          </a:r>
          <a:endParaRPr lang="fa-IR" sz="1500" kern="1200" dirty="0"/>
        </a:p>
      </dsp:txBody>
      <dsp:txXfrm>
        <a:off x="645709" y="1241739"/>
        <a:ext cx="5058460" cy="932130"/>
      </dsp:txXfrm>
    </dsp:sp>
    <dsp:sp modelId="{06983138-CD3B-4771-A475-5887E01F038A}">
      <dsp:nvSpPr>
        <dsp:cNvPr id="0" name=""/>
        <dsp:cNvSpPr/>
      </dsp:nvSpPr>
      <dsp:spPr>
        <a:xfrm>
          <a:off x="1045137" y="2361705"/>
          <a:ext cx="6286544" cy="99013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cs typeface="+mj-cs"/>
            </a:rPr>
            <a:t>ج- اگر نرخ اتاق اختصاص يافته در هتل متقاعد كننده نباشد ، تهيه گزارش پذيرش ، چه به عنوان بخشي از فعاليت پيش پذيرش يا تكميل آن در زمان واگذاري اتاق ضروري است . </a:t>
          </a:r>
          <a:endParaRPr lang="fa-IR" sz="1600" kern="1200" dirty="0">
            <a:cs typeface="+mj-cs"/>
          </a:endParaRPr>
        </a:p>
      </dsp:txBody>
      <dsp:txXfrm>
        <a:off x="1074137" y="2390705"/>
        <a:ext cx="5066319" cy="932130"/>
      </dsp:txXfrm>
    </dsp:sp>
    <dsp:sp modelId="{6A2AC470-70D8-4D5C-A982-FAC202E2794D}">
      <dsp:nvSpPr>
        <dsp:cNvPr id="0" name=""/>
        <dsp:cNvSpPr/>
      </dsp:nvSpPr>
      <dsp:spPr>
        <a:xfrm>
          <a:off x="1571635" y="3531860"/>
          <a:ext cx="6286544" cy="99013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cs typeface="+mj-cs"/>
            </a:rPr>
            <a:t>د-  گزارش پذيرش بايستي شامل اطلاعات مربوط به نوع پرداخت مورد نظر ميهمان ، مدت اقامت و هرگونه نياز خاص ميهمان نظير تخت چرخدار، تخت نوزاد يا محل اتاق باشد . همچنين بايد شامل آدرس براي فرستادن پيام و صورتحساب ، شماره تلفن و امضاي ميهمان باشد .</a:t>
          </a:r>
          <a:endParaRPr lang="fa-IR" sz="1600" b="0" i="0" kern="1200" baseline="0" dirty="0">
            <a:cs typeface="+mj-cs"/>
          </a:endParaRPr>
        </a:p>
      </dsp:txBody>
      <dsp:txXfrm>
        <a:off x="1600635" y="3560860"/>
        <a:ext cx="5058460" cy="932130"/>
      </dsp:txXfrm>
    </dsp:sp>
    <dsp:sp modelId="{EAFCD74E-F14E-4EEB-840C-0F352C7BC3E1}">
      <dsp:nvSpPr>
        <dsp:cNvPr id="0" name=""/>
        <dsp:cNvSpPr/>
      </dsp:nvSpPr>
      <dsp:spPr>
        <a:xfrm>
          <a:off x="5642959" y="779746"/>
          <a:ext cx="643584" cy="643584"/>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fa-IR" sz="3000" kern="1200"/>
        </a:p>
      </dsp:txBody>
      <dsp:txXfrm>
        <a:off x="5787765" y="779746"/>
        <a:ext cx="353972" cy="484297"/>
      </dsp:txXfrm>
    </dsp:sp>
    <dsp:sp modelId="{B1DA57B6-4EAA-4752-BF13-738203EEDEA6}">
      <dsp:nvSpPr>
        <dsp:cNvPr id="0" name=""/>
        <dsp:cNvSpPr/>
      </dsp:nvSpPr>
      <dsp:spPr>
        <a:xfrm>
          <a:off x="6169457" y="1949901"/>
          <a:ext cx="643584" cy="643584"/>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fa-IR" sz="3000" kern="1200"/>
        </a:p>
      </dsp:txBody>
      <dsp:txXfrm>
        <a:off x="6314263" y="1949901"/>
        <a:ext cx="353972" cy="484297"/>
      </dsp:txXfrm>
    </dsp:sp>
    <dsp:sp modelId="{28AD90E3-303C-4ECE-B91F-F33E2F7BB47D}">
      <dsp:nvSpPr>
        <dsp:cNvPr id="0" name=""/>
        <dsp:cNvSpPr/>
      </dsp:nvSpPr>
      <dsp:spPr>
        <a:xfrm>
          <a:off x="6688096" y="3120055"/>
          <a:ext cx="643584" cy="643584"/>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fa-IR" sz="3000" kern="1200"/>
        </a:p>
      </dsp:txBody>
      <dsp:txXfrm>
        <a:off x="6832902" y="3120055"/>
        <a:ext cx="353972" cy="4842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B4B4D-570B-4882-BB82-F469A62593C1}">
      <dsp:nvSpPr>
        <dsp:cNvPr id="0" name=""/>
        <dsp:cNvSpPr/>
      </dsp:nvSpPr>
      <dsp:spPr>
        <a:xfrm>
          <a:off x="0" y="0"/>
          <a:ext cx="6160813" cy="10415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i="0" kern="1200" baseline="0" dirty="0" smtClean="0"/>
            <a:t>هـ- از آنجائيكه بيشتر هتل ها خواهان امضاي ميهمان در کارت پذ یرش درخصوص قصد او از مسافرت هستند. هتل و ميهمان از مزاياي قانوني معيني برخوردار مي شوند و به محض آنكه اين قرارداد موقت منعقد ميگردد مسافر يك ميهمان به حساب مي آيد ، گرفتن امضـاي ميهمان مي تواند بخش مهمي از روند پذيرش محسوب شود . روند جديد اين است كه انواع ديگري از احراز هويت به عنوان مستندات در رابطه با مهمان به كار گرفته شوند . مثلا" ارائه كارت اعتباري معتبر به هنگام پذيرش در بعضي از كشورها به عنوان " ضمانت اقامت "  پذيرفته مي شود . </a:t>
          </a:r>
          <a:endParaRPr lang="fa-IR" sz="1200" b="1" kern="1200" dirty="0"/>
        </a:p>
      </dsp:txBody>
      <dsp:txXfrm>
        <a:off x="30506" y="30506"/>
        <a:ext cx="4915019" cy="980554"/>
      </dsp:txXfrm>
    </dsp:sp>
    <dsp:sp modelId="{E33B1259-59A9-4024-874B-F44EEE853E7F}">
      <dsp:nvSpPr>
        <dsp:cNvPr id="0" name=""/>
        <dsp:cNvSpPr/>
      </dsp:nvSpPr>
      <dsp:spPr>
        <a:xfrm>
          <a:off x="460060" y="1186227"/>
          <a:ext cx="6160813" cy="10415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ar-SA" sz="1200" b="1" kern="1200" dirty="0" smtClean="0"/>
            <a:t>و-</a:t>
          </a:r>
          <a:r>
            <a:rPr lang="fa-IR" sz="1200" b="1" kern="1200" dirty="0" smtClean="0"/>
            <a:t> جمع آوري تمام اطلاعات لازم و كامل در زمان پذيرش قابليت پذيره را براي ارضاي نيازها خاص ميهمان ، پيش بيني ميزان اشغال اتاق ها و صدور صحيح صورتحساب ميهمان افزايش مي دهد . به هنگام تسويه حساب ، كارت پذيرش ميهمان همچنين مي تواند به منبع اصلي بــــراي تهيه گزارش سابقة ميهمان تبديل شود.</a:t>
          </a:r>
          <a:endParaRPr lang="fa-IR" sz="1200" b="1" kern="1200" dirty="0"/>
        </a:p>
      </dsp:txBody>
      <dsp:txXfrm>
        <a:off x="490566" y="1216733"/>
        <a:ext cx="4962722" cy="980554"/>
      </dsp:txXfrm>
    </dsp:sp>
    <dsp:sp modelId="{5EFA21A4-E157-4F92-8132-2364B61761CA}">
      <dsp:nvSpPr>
        <dsp:cNvPr id="0" name=""/>
        <dsp:cNvSpPr/>
      </dsp:nvSpPr>
      <dsp:spPr>
        <a:xfrm>
          <a:off x="920121" y="2372455"/>
          <a:ext cx="6160813" cy="10415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ز- گزارش سابقة ميهمان ، گزارشي از اطلاعات شخصي و مالي در مورد ميهمان هتل كه مي تواند در اقدامات بازاريابي و فروش و همچنين در پذيرش و خدمات رساني به ميهمان  به هنگام اقامــت مجدد كمك كند.پذيرشگر از اطلاعات پذيرش براي تعيين نوع و نرخ اتاق براي هر ميهمان استفاده مي كند </a:t>
          </a:r>
          <a:endParaRPr lang="fa-IR" sz="1200" b="1" kern="1200" dirty="0"/>
        </a:p>
      </dsp:txBody>
      <dsp:txXfrm>
        <a:off x="950627" y="2402961"/>
        <a:ext cx="4962722" cy="980554"/>
      </dsp:txXfrm>
    </dsp:sp>
    <dsp:sp modelId="{256011FA-E56D-4151-B4DD-E4970A1F6157}">
      <dsp:nvSpPr>
        <dsp:cNvPr id="0" name=""/>
        <dsp:cNvSpPr/>
      </dsp:nvSpPr>
      <dsp:spPr>
        <a:xfrm>
          <a:off x="1380182" y="3558683"/>
          <a:ext cx="6160813" cy="10415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ح- تعيين قيمت اتاق و نرخ آن همچنين به اطلاعات رزرواسيون ( دسترسي طولاني – مدت ) و وضعيت اتاق ( دسترسي كوتاه مدت ) بستگي دارد . وضعيت اشغال اتاق بايد بلافاصله به اطلاع پذيره برسد تا فروش اتاق را به حداكثر برساند . </a:t>
          </a:r>
          <a:endParaRPr lang="fa-IR" sz="1200" b="1" kern="1200" dirty="0"/>
        </a:p>
      </dsp:txBody>
      <dsp:txXfrm>
        <a:off x="1410688" y="3589189"/>
        <a:ext cx="4962722" cy="980554"/>
      </dsp:txXfrm>
    </dsp:sp>
    <dsp:sp modelId="{87C33A62-C131-4EC6-93A1-33B409D83ECD}">
      <dsp:nvSpPr>
        <dsp:cNvPr id="0" name=""/>
        <dsp:cNvSpPr/>
      </dsp:nvSpPr>
      <dsp:spPr>
        <a:xfrm>
          <a:off x="1840242" y="4744911"/>
          <a:ext cx="6160813" cy="10415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ط- پذيرشگر به هنگام تائيد اتاق مسافر ، همچنين بايد از ويژگي هاي اتاق مهمان با توجه به نوع هر اتاق آگاه باشد . انواع اتاق هاي هتل شامل اتاق يك نفره استاندارد تا يك سوئيت مجلل مي شود مبلمان ، امكانات و موقعيت اتاق در هتل آن را از ساير اتاق هاي از همان نوع متفاوت مي سازد . </a:t>
          </a:r>
          <a:endParaRPr lang="fa-IR" sz="1200" b="1" kern="1200" dirty="0"/>
        </a:p>
      </dsp:txBody>
      <dsp:txXfrm>
        <a:off x="1870748" y="4775417"/>
        <a:ext cx="4962722" cy="980554"/>
      </dsp:txXfrm>
    </dsp:sp>
    <dsp:sp modelId="{DC2CC832-A464-4A1C-AE07-DF4F022F7D43}">
      <dsp:nvSpPr>
        <dsp:cNvPr id="0" name=""/>
        <dsp:cNvSpPr/>
      </dsp:nvSpPr>
      <dsp:spPr>
        <a:xfrm>
          <a:off x="5483795" y="760921"/>
          <a:ext cx="677017" cy="677017"/>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r" defTabSz="533400" rtl="1">
            <a:lnSpc>
              <a:spcPct val="90000"/>
            </a:lnSpc>
            <a:spcBef>
              <a:spcPct val="0"/>
            </a:spcBef>
            <a:spcAft>
              <a:spcPct val="35000"/>
            </a:spcAft>
          </a:pPr>
          <a:endParaRPr lang="fa-IR" sz="1200" b="1" kern="1200"/>
        </a:p>
      </dsp:txBody>
      <dsp:txXfrm>
        <a:off x="5636124" y="760921"/>
        <a:ext cx="372359" cy="509455"/>
      </dsp:txXfrm>
    </dsp:sp>
    <dsp:sp modelId="{3EE8DBDC-FF64-4062-BE48-5C69B5FDBE96}">
      <dsp:nvSpPr>
        <dsp:cNvPr id="0" name=""/>
        <dsp:cNvSpPr/>
      </dsp:nvSpPr>
      <dsp:spPr>
        <a:xfrm>
          <a:off x="5943855" y="1947149"/>
          <a:ext cx="677017" cy="677017"/>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r" defTabSz="533400" rtl="1">
            <a:lnSpc>
              <a:spcPct val="90000"/>
            </a:lnSpc>
            <a:spcBef>
              <a:spcPct val="0"/>
            </a:spcBef>
            <a:spcAft>
              <a:spcPct val="35000"/>
            </a:spcAft>
          </a:pPr>
          <a:endParaRPr lang="fa-IR" sz="1200" b="1" kern="1200"/>
        </a:p>
      </dsp:txBody>
      <dsp:txXfrm>
        <a:off x="6096184" y="1947149"/>
        <a:ext cx="372359" cy="509455"/>
      </dsp:txXfrm>
    </dsp:sp>
    <dsp:sp modelId="{F38FF1D8-FAFF-4268-B3F3-EC9BBD417469}">
      <dsp:nvSpPr>
        <dsp:cNvPr id="0" name=""/>
        <dsp:cNvSpPr/>
      </dsp:nvSpPr>
      <dsp:spPr>
        <a:xfrm>
          <a:off x="6403916" y="3116018"/>
          <a:ext cx="677017" cy="677017"/>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r" defTabSz="533400" rtl="1">
            <a:lnSpc>
              <a:spcPct val="90000"/>
            </a:lnSpc>
            <a:spcBef>
              <a:spcPct val="0"/>
            </a:spcBef>
            <a:spcAft>
              <a:spcPct val="35000"/>
            </a:spcAft>
          </a:pPr>
          <a:endParaRPr lang="fa-IR" sz="1200" b="1" kern="1200"/>
        </a:p>
      </dsp:txBody>
      <dsp:txXfrm>
        <a:off x="6556245" y="3116018"/>
        <a:ext cx="372359" cy="509455"/>
      </dsp:txXfrm>
    </dsp:sp>
    <dsp:sp modelId="{99E1B67F-B6F5-4E6C-855A-DEEFCF8F9405}">
      <dsp:nvSpPr>
        <dsp:cNvPr id="0" name=""/>
        <dsp:cNvSpPr/>
      </dsp:nvSpPr>
      <dsp:spPr>
        <a:xfrm>
          <a:off x="6863977" y="4313819"/>
          <a:ext cx="677017" cy="677017"/>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r" defTabSz="533400" rtl="1">
            <a:lnSpc>
              <a:spcPct val="90000"/>
            </a:lnSpc>
            <a:spcBef>
              <a:spcPct val="0"/>
            </a:spcBef>
            <a:spcAft>
              <a:spcPct val="35000"/>
            </a:spcAft>
          </a:pPr>
          <a:endParaRPr lang="fa-IR" sz="1200" b="1" kern="1200"/>
        </a:p>
      </dsp:txBody>
      <dsp:txXfrm>
        <a:off x="7016306" y="4313819"/>
        <a:ext cx="372359" cy="5094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C4C25-22E6-4D12-9838-C2BBEB8BB50A}">
      <dsp:nvSpPr>
        <dsp:cNvPr id="0" name=""/>
        <dsp:cNvSpPr/>
      </dsp:nvSpPr>
      <dsp:spPr>
        <a:xfrm>
          <a:off x="0" y="0"/>
          <a:ext cx="6436563" cy="216059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pPr>
          <a:r>
            <a:rPr lang="fa-IR" sz="1300" b="1" kern="1200" dirty="0" smtClean="0"/>
            <a:t>ي- پذيرشگر بايد نسبت به مسايل دسترسي ميهمانان داراي نقص عضو نيز حساس باشند . قانون آمريكائي هاي درخصوص معلولين مكان هاي جديد و بازسازي شده را ملزم مي سازد كه داراي طراحي بدون مانع باشند . اصطلاح </a:t>
          </a:r>
          <a:r>
            <a:rPr lang="fa-IR" sz="1300" b="1" kern="1200" dirty="0" smtClean="0">
              <a:solidFill>
                <a:srgbClr val="FF0000"/>
              </a:solidFill>
            </a:rPr>
            <a:t>بدون مانع </a:t>
          </a:r>
          <a:r>
            <a:rPr lang="fa-IR" sz="1300" b="1" kern="1200" dirty="0" smtClean="0"/>
            <a:t>به اين معني است كه اتاق ها بايد با توجه به نياز افراد معلول طراحي شوند . بعضي از ويژگي هاي رايج در اتاق هاي بدون مانع دربهاي بسيار بزرگ براي صندلي چرخـــدار ( درهاي ورودي و درهاي دستشــويي هر دو ) ، سرويسهاي بهداشتي بسيار بزرگ ، ميله هاي كمكي در كنار توالت و داخل وان حمام ، وجود دستگيره هاي كشيده به جاي دستگيره هاي گرد بر روي درها و لوازم دستشويي ، نوارهاي چشمك زن به عنوان بخشي از سيستم هاي تشخيص دود و آتش (براي افراد كر ) است .</a:t>
          </a:r>
          <a:endParaRPr lang="fa-IR" sz="1300" b="1" kern="1200" dirty="0"/>
        </a:p>
      </dsp:txBody>
      <dsp:txXfrm>
        <a:off x="63282" y="63282"/>
        <a:ext cx="4203423" cy="2034027"/>
      </dsp:txXfrm>
    </dsp:sp>
    <dsp:sp modelId="{9F4A74E4-025D-4AB4-85EC-562FC9EC0A49}">
      <dsp:nvSpPr>
        <dsp:cNvPr id="0" name=""/>
        <dsp:cNvSpPr/>
      </dsp:nvSpPr>
      <dsp:spPr>
        <a:xfrm>
          <a:off x="1135864" y="2640722"/>
          <a:ext cx="6436563" cy="216059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pPr>
          <a:r>
            <a:rPr lang="fa-IR" sz="1300" b="1" kern="1200" dirty="0" smtClean="0"/>
            <a:t>ك- وقتي مسافر تصميم به اجارة اتاق مي گيرد ، پذيرشگر توجه خود را به مشخص نمودن نحوة پرداخت ميهمان معطوف مي كند . چرخة حسابداري ميهمان هتل به اطلاعات پذيرش براي اطمينان از پرداخت معوقه براي خدمات ارائه شده متكي است . اين مسئله كه مسافر چه نوع چك ، كارت اعتباري ، پول نقد و يا روش هاي ديگر پرداخت را استفاده مي كند ، پذيره را ملزم مي نمايند اقدامات لازم براي حصول اطمينان از پرداخت نهايي را به عمل آورده .</a:t>
          </a:r>
          <a:endParaRPr lang="fa-IR" sz="1300" b="1" kern="1200" dirty="0"/>
        </a:p>
      </dsp:txBody>
      <dsp:txXfrm>
        <a:off x="1199146" y="2704004"/>
        <a:ext cx="3769751" cy="2034027"/>
      </dsp:txXfrm>
    </dsp:sp>
    <dsp:sp modelId="{E10C553E-43AE-42E1-B7DD-3BE3C92A361C}">
      <dsp:nvSpPr>
        <dsp:cNvPr id="0" name=""/>
        <dsp:cNvSpPr/>
      </dsp:nvSpPr>
      <dsp:spPr>
        <a:xfrm>
          <a:off x="5032179" y="1698464"/>
          <a:ext cx="1404384" cy="1404384"/>
        </a:xfrm>
        <a:prstGeom prst="downArrow">
          <a:avLst>
            <a:gd name="adj1" fmla="val 55000"/>
            <a:gd name="adj2" fmla="val 45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1600200" rtl="1">
            <a:lnSpc>
              <a:spcPct val="90000"/>
            </a:lnSpc>
            <a:spcBef>
              <a:spcPct val="0"/>
            </a:spcBef>
            <a:spcAft>
              <a:spcPct val="35000"/>
            </a:spcAft>
          </a:pPr>
          <a:endParaRPr lang="fa-IR" sz="3600" b="1" kern="1200"/>
        </a:p>
      </dsp:txBody>
      <dsp:txXfrm>
        <a:off x="5348165" y="1698464"/>
        <a:ext cx="772412" cy="10567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D0F7D-3C43-41DF-8710-334A10E6CF6D}">
      <dsp:nvSpPr>
        <dsp:cNvPr id="0" name=""/>
        <dsp:cNvSpPr/>
      </dsp:nvSpPr>
      <dsp:spPr>
        <a:xfrm>
          <a:off x="0" y="295777"/>
          <a:ext cx="8143932" cy="504000"/>
        </a:xfrm>
        <a:prstGeom prst="rect">
          <a:avLst/>
        </a:prstGeom>
        <a:solidFill>
          <a:schemeClr val="lt1">
            <a:alpha val="90000"/>
            <a:hueOff val="0"/>
            <a:satOff val="0"/>
            <a:lumOff val="0"/>
            <a:alphaOff val="0"/>
          </a:schemeClr>
        </a:soli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rgbClr r="0" g="0" b="0"/>
        </a:lnRef>
        <a:fillRef idx="1">
          <a:scrgbClr r="0" g="0" b="0"/>
        </a:fillRef>
        <a:effectRef idx="0">
          <a:scrgbClr r="0" g="0" b="0"/>
        </a:effectRef>
        <a:fontRef idx="minor"/>
      </dsp:style>
    </dsp:sp>
    <dsp:sp modelId="{EECED4B4-CFE5-442B-8942-EDDC716DE613}">
      <dsp:nvSpPr>
        <dsp:cNvPr id="0" name=""/>
        <dsp:cNvSpPr/>
      </dsp:nvSpPr>
      <dsp:spPr>
        <a:xfrm>
          <a:off x="407196" y="577"/>
          <a:ext cx="5700752" cy="59040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215475" tIns="0" rIns="215475" bIns="0" numCol="1" spcCol="1270" anchor="ctr" anchorCtr="0">
          <a:noAutofit/>
        </a:bodyPr>
        <a:lstStyle/>
        <a:p>
          <a:pPr lvl="0" algn="r" defTabSz="622300" rtl="1">
            <a:lnSpc>
              <a:spcPct val="90000"/>
            </a:lnSpc>
            <a:spcBef>
              <a:spcPct val="0"/>
            </a:spcBef>
            <a:spcAft>
              <a:spcPct val="35000"/>
            </a:spcAft>
          </a:pPr>
          <a:r>
            <a:rPr lang="fa-IR" sz="1400" b="1" kern="1200" dirty="0" smtClean="0"/>
            <a:t>1- پذيرش به عنوان مركز فعاليت هتل ، مسئول هماهنگ سازي خدمات ميهمان است </a:t>
          </a:r>
          <a:r>
            <a:rPr lang="fa-IR" sz="1100" b="1" kern="1200" dirty="0" smtClean="0"/>
            <a:t>. </a:t>
          </a:r>
          <a:endParaRPr lang="en-US" sz="1100" b="1" kern="1200" dirty="0"/>
        </a:p>
      </dsp:txBody>
      <dsp:txXfrm>
        <a:off x="436017" y="29398"/>
        <a:ext cx="5643110" cy="532758"/>
      </dsp:txXfrm>
    </dsp:sp>
    <dsp:sp modelId="{B62B2D82-1F4A-4979-8840-D15A5454A84A}">
      <dsp:nvSpPr>
        <dsp:cNvPr id="0" name=""/>
        <dsp:cNvSpPr/>
      </dsp:nvSpPr>
      <dsp:spPr>
        <a:xfrm>
          <a:off x="0" y="1202977"/>
          <a:ext cx="8143932" cy="504000"/>
        </a:xfrm>
        <a:prstGeom prst="rect">
          <a:avLst/>
        </a:prstGeom>
        <a:solidFill>
          <a:schemeClr val="lt1">
            <a:alpha val="90000"/>
            <a:hueOff val="0"/>
            <a:satOff val="0"/>
            <a:lumOff val="0"/>
            <a:alphaOff val="0"/>
          </a:schemeClr>
        </a:soli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rgbClr r="0" g="0" b="0"/>
        </a:lnRef>
        <a:fillRef idx="1">
          <a:scrgbClr r="0" g="0" b="0"/>
        </a:fillRef>
        <a:effectRef idx="0">
          <a:scrgbClr r="0" g="0" b="0"/>
        </a:effectRef>
        <a:fontRef idx="minor"/>
      </dsp:style>
    </dsp:sp>
    <dsp:sp modelId="{1BDA6E80-AD38-4B6E-BBB9-83EB9E39FB3D}">
      <dsp:nvSpPr>
        <dsp:cNvPr id="0" name=""/>
        <dsp:cNvSpPr/>
      </dsp:nvSpPr>
      <dsp:spPr>
        <a:xfrm>
          <a:off x="407196" y="907777"/>
          <a:ext cx="5700752" cy="590400"/>
        </a:xfrm>
        <a:prstGeom prst="roundRect">
          <a:avLst/>
        </a:prstGeom>
        <a:gradFill rotWithShape="0">
          <a:gsLst>
            <a:gs pos="0">
              <a:schemeClr val="accent2">
                <a:shade val="80000"/>
                <a:hueOff val="-8968"/>
                <a:satOff val="-1006"/>
                <a:lumOff val="6420"/>
                <a:alphaOff val="0"/>
                <a:tint val="50000"/>
                <a:satMod val="300000"/>
              </a:schemeClr>
            </a:gs>
            <a:gs pos="35000">
              <a:schemeClr val="accent2">
                <a:shade val="80000"/>
                <a:hueOff val="-8968"/>
                <a:satOff val="-1006"/>
                <a:lumOff val="6420"/>
                <a:alphaOff val="0"/>
                <a:tint val="37000"/>
                <a:satMod val="300000"/>
              </a:schemeClr>
            </a:gs>
            <a:gs pos="100000">
              <a:schemeClr val="accent2">
                <a:shade val="80000"/>
                <a:hueOff val="-8968"/>
                <a:satOff val="-1006"/>
                <a:lumOff val="6420"/>
                <a:alphaOff val="0"/>
                <a:tint val="15000"/>
                <a:satMod val="350000"/>
              </a:schemeClr>
            </a:gs>
          </a:gsLst>
          <a:lin ang="16200000" scaled="1"/>
        </a:gradFill>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215475" tIns="0" rIns="215475" bIns="0" numCol="1" spcCol="1270" anchor="ctr" anchorCtr="0">
          <a:noAutofit/>
        </a:bodyPr>
        <a:lstStyle/>
        <a:p>
          <a:pPr lvl="0" algn="r" defTabSz="622300" rtl="1">
            <a:lnSpc>
              <a:spcPct val="90000"/>
            </a:lnSpc>
            <a:spcBef>
              <a:spcPct val="0"/>
            </a:spcBef>
            <a:spcAft>
              <a:spcPct val="35000"/>
            </a:spcAft>
          </a:pPr>
          <a:r>
            <a:rPr lang="fa-IR" sz="1400" b="1" kern="1200" dirty="0" smtClean="0"/>
            <a:t>2- در ميان بسياري از خدمات ، ميز پذيرش اطلاعات و لــوازم ضروري را در اختيــــار ميهمان مي گذارند .</a:t>
          </a:r>
          <a:endParaRPr lang="en-US" sz="1400" b="1" kern="1200" dirty="0"/>
        </a:p>
      </dsp:txBody>
      <dsp:txXfrm>
        <a:off x="436017" y="936598"/>
        <a:ext cx="5643110" cy="532758"/>
      </dsp:txXfrm>
    </dsp:sp>
    <dsp:sp modelId="{D058AFE2-315F-4104-B2CF-6C4F342EF928}">
      <dsp:nvSpPr>
        <dsp:cNvPr id="0" name=""/>
        <dsp:cNvSpPr/>
      </dsp:nvSpPr>
      <dsp:spPr>
        <a:xfrm>
          <a:off x="0" y="2110177"/>
          <a:ext cx="8143932" cy="504000"/>
        </a:xfrm>
        <a:prstGeom prst="rect">
          <a:avLst/>
        </a:prstGeom>
        <a:solidFill>
          <a:schemeClr val="lt1">
            <a:alpha val="90000"/>
            <a:hueOff val="0"/>
            <a:satOff val="0"/>
            <a:lumOff val="0"/>
            <a:alphaOff val="0"/>
          </a:schemeClr>
        </a:soli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rgbClr r="0" g="0" b="0"/>
        </a:lnRef>
        <a:fillRef idx="1">
          <a:scrgbClr r="0" g="0" b="0"/>
        </a:fillRef>
        <a:effectRef idx="0">
          <a:scrgbClr r="0" g="0" b="0"/>
        </a:effectRef>
        <a:fontRef idx="minor"/>
      </dsp:style>
    </dsp:sp>
    <dsp:sp modelId="{49BD135D-5BC3-4CB2-8480-9E60B98C264F}">
      <dsp:nvSpPr>
        <dsp:cNvPr id="0" name=""/>
        <dsp:cNvSpPr/>
      </dsp:nvSpPr>
      <dsp:spPr>
        <a:xfrm>
          <a:off x="401267" y="1787659"/>
          <a:ext cx="5700752" cy="590400"/>
        </a:xfrm>
        <a:prstGeom prst="roundRect">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215475" tIns="0" rIns="215475" bIns="0" numCol="1" spcCol="1270" anchor="ctr" anchorCtr="0">
          <a:noAutofit/>
        </a:bodyPr>
        <a:lstStyle/>
        <a:p>
          <a:pPr lvl="0" algn="r" defTabSz="622300" rtl="1">
            <a:lnSpc>
              <a:spcPct val="90000"/>
            </a:lnSpc>
            <a:spcBef>
              <a:spcPct val="0"/>
            </a:spcBef>
            <a:spcAft>
              <a:spcPct val="35000"/>
            </a:spcAft>
          </a:pPr>
          <a:r>
            <a:rPr lang="fa-IR" sz="1400" b="1" kern="1200" dirty="0" smtClean="0"/>
            <a:t>3- بخش پذيرش بايستي به درخواست ها به صورت دقيق و به موقع پاسخ دهد تا رضايت مسافر را به حداكثر برساند . همچنين ممكن است براي ارائه خدمات خاص به ميهمان نيز كمك نمايد . </a:t>
          </a:r>
          <a:endParaRPr lang="en-US" sz="1400" b="1" kern="1200" dirty="0"/>
        </a:p>
      </dsp:txBody>
      <dsp:txXfrm>
        <a:off x="430088" y="1816480"/>
        <a:ext cx="5643110" cy="532758"/>
      </dsp:txXfrm>
    </dsp:sp>
    <dsp:sp modelId="{7A3BE545-300C-41BC-AB3B-118DDA788B1F}">
      <dsp:nvSpPr>
        <dsp:cNvPr id="0" name=""/>
        <dsp:cNvSpPr/>
      </dsp:nvSpPr>
      <dsp:spPr>
        <a:xfrm>
          <a:off x="0" y="3017377"/>
          <a:ext cx="8143932" cy="504000"/>
        </a:xfrm>
        <a:prstGeom prst="rect">
          <a:avLst/>
        </a:prstGeom>
        <a:solidFill>
          <a:schemeClr val="lt1">
            <a:alpha val="90000"/>
            <a:hueOff val="0"/>
            <a:satOff val="0"/>
            <a:lumOff val="0"/>
            <a:alphaOff val="0"/>
          </a:schemeClr>
        </a:soli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rgbClr r="0" g="0" b="0"/>
        </a:lnRef>
        <a:fillRef idx="1">
          <a:scrgbClr r="0" g="0" b="0"/>
        </a:fillRef>
        <a:effectRef idx="0">
          <a:scrgbClr r="0" g="0" b="0"/>
        </a:effectRef>
        <a:fontRef idx="minor"/>
      </dsp:style>
    </dsp:sp>
    <dsp:sp modelId="{5748CF0F-444B-4830-86A6-F2DEA329A30E}">
      <dsp:nvSpPr>
        <dsp:cNvPr id="0" name=""/>
        <dsp:cNvSpPr/>
      </dsp:nvSpPr>
      <dsp:spPr>
        <a:xfrm>
          <a:off x="407196" y="2722177"/>
          <a:ext cx="5700752" cy="590400"/>
        </a:xfrm>
        <a:prstGeom prst="roundRect">
          <a:avLst/>
        </a:prstGeom>
        <a:gradFill rotWithShape="0">
          <a:gsLst>
            <a:gs pos="0">
              <a:schemeClr val="accent2">
                <a:shade val="80000"/>
                <a:hueOff val="-26904"/>
                <a:satOff val="-3018"/>
                <a:lumOff val="19260"/>
                <a:alphaOff val="0"/>
                <a:tint val="50000"/>
                <a:satMod val="300000"/>
              </a:schemeClr>
            </a:gs>
            <a:gs pos="35000">
              <a:schemeClr val="accent2">
                <a:shade val="80000"/>
                <a:hueOff val="-26904"/>
                <a:satOff val="-3018"/>
                <a:lumOff val="19260"/>
                <a:alphaOff val="0"/>
                <a:tint val="37000"/>
                <a:satMod val="300000"/>
              </a:schemeClr>
            </a:gs>
            <a:gs pos="100000">
              <a:schemeClr val="accent2">
                <a:shade val="80000"/>
                <a:hueOff val="-26904"/>
                <a:satOff val="-3018"/>
                <a:lumOff val="19260"/>
                <a:alphaOff val="0"/>
                <a:tint val="15000"/>
                <a:satMod val="350000"/>
              </a:schemeClr>
            </a:gs>
          </a:gsLst>
          <a:lin ang="16200000" scaled="1"/>
        </a:gradFill>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215475" tIns="0" rIns="215475" bIns="0" numCol="1" spcCol="1270" anchor="ctr" anchorCtr="0">
          <a:noAutofit/>
        </a:bodyPr>
        <a:lstStyle/>
        <a:p>
          <a:pPr lvl="0" algn="r" defTabSz="622300" rtl="1">
            <a:lnSpc>
              <a:spcPct val="90000"/>
            </a:lnSpc>
            <a:spcBef>
              <a:spcPct val="0"/>
            </a:spcBef>
            <a:spcAft>
              <a:spcPct val="35000"/>
            </a:spcAft>
          </a:pPr>
          <a:r>
            <a:rPr lang="fa-IR" sz="1400" b="1" kern="1200" dirty="0" smtClean="0"/>
            <a:t>4- هدف اصلي بخش پذيرش در طول چرخة مسافر تشويق ميهمان به تكرار اقامت ها است . براي اين هدف برقراري روابط سالم با ميهمان ضروري است . ارتباط با ميهمان بستگي به تماس هاي سازنده و شفاف بين ميز پذيرش ، بخش هاي ديگر هتل و ميهمان دارد . </a:t>
          </a:r>
          <a:endParaRPr lang="en-US" sz="1400" b="1" kern="1200" dirty="0"/>
        </a:p>
      </dsp:txBody>
      <dsp:txXfrm>
        <a:off x="436017" y="2750998"/>
        <a:ext cx="5643110" cy="532758"/>
      </dsp:txXfrm>
    </dsp:sp>
    <dsp:sp modelId="{B54EA745-B7D1-44A6-A464-931CDED3DFE3}">
      <dsp:nvSpPr>
        <dsp:cNvPr id="0" name=""/>
        <dsp:cNvSpPr/>
      </dsp:nvSpPr>
      <dsp:spPr>
        <a:xfrm>
          <a:off x="0" y="3924577"/>
          <a:ext cx="8143932" cy="504000"/>
        </a:xfrm>
        <a:prstGeom prst="rect">
          <a:avLst/>
        </a:prstGeom>
        <a:solidFill>
          <a:schemeClr val="lt1">
            <a:alpha val="90000"/>
            <a:hueOff val="0"/>
            <a:satOff val="0"/>
            <a:lumOff val="0"/>
            <a:alphaOff val="0"/>
          </a:schemeClr>
        </a:soli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1">
          <a:scrgbClr r="0" g="0" b="0"/>
        </a:lnRef>
        <a:fillRef idx="1">
          <a:scrgbClr r="0" g="0" b="0"/>
        </a:fillRef>
        <a:effectRef idx="0">
          <a:scrgbClr r="0" g="0" b="0"/>
        </a:effectRef>
        <a:fontRef idx="minor"/>
      </dsp:style>
    </dsp:sp>
    <dsp:sp modelId="{09C8AE87-67DB-443E-ABA4-7D6DDD2EBD0B}">
      <dsp:nvSpPr>
        <dsp:cNvPr id="0" name=""/>
        <dsp:cNvSpPr/>
      </dsp:nvSpPr>
      <dsp:spPr>
        <a:xfrm>
          <a:off x="407196" y="3629377"/>
          <a:ext cx="5700752" cy="590400"/>
        </a:xfrm>
        <a:prstGeom prst="roundRect">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215475" tIns="0" rIns="215475" bIns="0" numCol="1" spcCol="1270" anchor="ctr" anchorCtr="0">
          <a:noAutofit/>
        </a:bodyPr>
        <a:lstStyle/>
        <a:p>
          <a:pPr lvl="0" algn="r" defTabSz="622300" rtl="1">
            <a:lnSpc>
              <a:spcPct val="90000"/>
            </a:lnSpc>
            <a:spcBef>
              <a:spcPct val="0"/>
            </a:spcBef>
            <a:spcAft>
              <a:spcPct val="35000"/>
            </a:spcAft>
          </a:pPr>
          <a:r>
            <a:rPr lang="fa-IR" sz="1400" b="1" kern="1200" dirty="0" smtClean="0"/>
            <a:t>5- هتل بايد از شكايت ميهمان به منظور حل آن آگاه باشد . پذيرشگران بايستي به دقت به مشكلات ميهمان رسيدگي كنند و درصدد باشند تا هرچه سريعتر راه حل قابل قبولي را يافته و ارائه نمايند .</a:t>
          </a:r>
          <a:endParaRPr lang="en-US" sz="1400" b="1" kern="1200" dirty="0"/>
        </a:p>
      </dsp:txBody>
      <dsp:txXfrm>
        <a:off x="436017" y="3658198"/>
        <a:ext cx="564311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7B6BB-9FE0-4226-9E8A-03221767C220}">
      <dsp:nvSpPr>
        <dsp:cNvPr id="0" name=""/>
        <dsp:cNvSpPr/>
      </dsp:nvSpPr>
      <dsp:spPr>
        <a:xfrm>
          <a:off x="2214516" y="2"/>
          <a:ext cx="4817649" cy="2071673"/>
        </a:xfrm>
        <a:prstGeom prst="roundRect">
          <a:avLst/>
        </a:prstGeom>
        <a:solidFill>
          <a:srgbClr val="00B0F0"/>
        </a:solidFill>
        <a:ln>
          <a:noFill/>
        </a:ln>
        <a:effectLst>
          <a:glow rad="228600">
            <a:schemeClr val="accent3">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fa-IR" sz="3900" b="0" i="1" kern="1200" baseline="0" dirty="0" smtClean="0"/>
            <a:t>در تهيه چارت سازماني / نمودار سازماني عوامل زير دخالت دارند :</a:t>
          </a:r>
          <a:endParaRPr lang="fa-IR" sz="3900" b="0" i="0" kern="1200" baseline="0" dirty="0"/>
        </a:p>
      </dsp:txBody>
      <dsp:txXfrm>
        <a:off x="2315647" y="101133"/>
        <a:ext cx="4615387" cy="18694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6ED8E-A9DC-4F2C-84C1-8040CE68705A}">
      <dsp:nvSpPr>
        <dsp:cNvPr id="0" name=""/>
        <dsp:cNvSpPr/>
      </dsp:nvSpPr>
      <dsp:spPr>
        <a:xfrm>
          <a:off x="0" y="620005"/>
          <a:ext cx="8429684" cy="1008000"/>
        </a:xfrm>
        <a:prstGeom prst="rect">
          <a:avLst/>
        </a:prstGeom>
        <a:solidFill>
          <a:schemeClr val="lt1">
            <a:alpha val="90000"/>
            <a:hueOff val="0"/>
            <a:satOff val="0"/>
            <a:lumOff val="0"/>
            <a:alphaOff val="0"/>
          </a:schemeClr>
        </a:solidFill>
        <a:ln w="952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softEdge rad="12700"/>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sp>
    <dsp:sp modelId="{3307F488-16F8-4DE6-B753-27135D16F3F9}">
      <dsp:nvSpPr>
        <dsp:cNvPr id="0" name=""/>
        <dsp:cNvSpPr/>
      </dsp:nvSpPr>
      <dsp:spPr>
        <a:xfrm>
          <a:off x="399558" y="50352"/>
          <a:ext cx="5900778" cy="1180800"/>
        </a:xfrm>
        <a:prstGeom prst="round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glow rad="228600">
            <a:schemeClr val="accent6">
              <a:satMod val="175000"/>
              <a:alpha val="40000"/>
            </a:schemeClr>
          </a:glow>
          <a:outerShdw blurRad="44450" dist="27940" dir="5400000" algn="ctr" rotWithShape="0">
            <a:srgbClr val="000000">
              <a:alpha val="32000"/>
            </a:srgbClr>
          </a:outerShdw>
          <a:softEdge rad="12700"/>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6- امنيت مسئله مهم ديگر پذيره در طول اقامت و تا حدي در طول تمام مراحل چرخة مسافر است . مسائل امنيتي كه احتمالا" به كادر پذيره مربوط مي شود عبارتند از " حفاظت از پول و لوازم قيمتي ، روش هاي كنترل كليد مسافر و هتل ، مراقبت از اموال ، صندوق امانات ، اموال شخصي مسافر و پيش آمدهاي غيرمنتظره . قراردادهاي گوناگون در طي مرحلة اقامت بر صورتحسابهاي مالي هتل و ميهمان اثر گذار است . بسياري از اين معامله ها طبق روش هاي حسابرسي و ثبت صورتحساب هاي پذيره  است .</a:t>
          </a:r>
          <a:endParaRPr lang="fa-IR" sz="1400" kern="1200" dirty="0"/>
        </a:p>
      </dsp:txBody>
      <dsp:txXfrm>
        <a:off x="457200" y="107994"/>
        <a:ext cx="5785494" cy="1065516"/>
      </dsp:txXfrm>
    </dsp:sp>
    <dsp:sp modelId="{C758DF04-06BE-4D0A-971E-A880302648F2}">
      <dsp:nvSpPr>
        <dsp:cNvPr id="0" name=""/>
        <dsp:cNvSpPr/>
      </dsp:nvSpPr>
      <dsp:spPr>
        <a:xfrm>
          <a:off x="0" y="2434406"/>
          <a:ext cx="8429684" cy="1008000"/>
        </a:xfrm>
        <a:prstGeom prst="rect">
          <a:avLst/>
        </a:prstGeom>
        <a:solidFill>
          <a:schemeClr val="lt1">
            <a:alpha val="90000"/>
            <a:hueOff val="0"/>
            <a:satOff val="0"/>
            <a:lumOff val="0"/>
            <a:alphaOff val="0"/>
          </a:schemeClr>
        </a:solidFill>
        <a:ln w="952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softEdge rad="12700"/>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sp>
    <dsp:sp modelId="{B1F4F27B-3346-45EE-B4C7-70C1C63DB82B}">
      <dsp:nvSpPr>
        <dsp:cNvPr id="0" name=""/>
        <dsp:cNvSpPr/>
      </dsp:nvSpPr>
      <dsp:spPr>
        <a:xfrm>
          <a:off x="421484" y="1844006"/>
          <a:ext cx="5900778" cy="1180800"/>
        </a:xfrm>
        <a:prstGeom prst="roundRect">
          <a:avLst/>
        </a:prstGeom>
        <a:gradFill rotWithShape="0">
          <a:gsLst>
            <a:gs pos="0">
              <a:schemeClr val="accent2">
                <a:shade val="50000"/>
                <a:hueOff val="-27656"/>
                <a:satOff val="-5606"/>
                <a:lumOff val="30834"/>
                <a:alphaOff val="0"/>
                <a:tint val="50000"/>
                <a:satMod val="300000"/>
              </a:schemeClr>
            </a:gs>
            <a:gs pos="35000">
              <a:schemeClr val="accent2">
                <a:shade val="50000"/>
                <a:hueOff val="-27656"/>
                <a:satOff val="-5606"/>
                <a:lumOff val="30834"/>
                <a:alphaOff val="0"/>
                <a:tint val="37000"/>
                <a:satMod val="300000"/>
              </a:schemeClr>
            </a:gs>
            <a:gs pos="100000">
              <a:schemeClr val="accent2">
                <a:shade val="50000"/>
                <a:hueOff val="-27656"/>
                <a:satOff val="-5606"/>
                <a:lumOff val="30834"/>
                <a:alphaOff val="0"/>
                <a:tint val="15000"/>
                <a:satMod val="350000"/>
              </a:schemeClr>
            </a:gs>
          </a:gsLst>
          <a:lin ang="16200000" scaled="1"/>
        </a:gradFill>
        <a:ln>
          <a:noFill/>
        </a:ln>
        <a:effectLst>
          <a:glow rad="228600">
            <a:schemeClr val="accent6">
              <a:satMod val="175000"/>
              <a:alpha val="40000"/>
            </a:schemeClr>
          </a:glow>
          <a:outerShdw blurRad="44450" dist="27940" dir="5400000" algn="ctr" rotWithShape="0">
            <a:srgbClr val="000000">
              <a:alpha val="32000"/>
            </a:srgbClr>
          </a:outerShdw>
          <a:softEdge rad="12700"/>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r" defTabSz="622300" rtl="1">
            <a:lnSpc>
              <a:spcPct val="90000"/>
            </a:lnSpc>
            <a:spcBef>
              <a:spcPct val="0"/>
            </a:spcBef>
            <a:spcAft>
              <a:spcPct val="35000"/>
            </a:spcAft>
          </a:pPr>
          <a:r>
            <a:rPr lang="fa-IR" sz="1400" b="1" kern="1200" dirty="0" smtClean="0"/>
            <a:t>7- معمولا" نرخ اتاق مهمان بيشترين هزينه براي يك نفر در فوليو مسافر را در بر دارد . در صورتي كه ميهمان اعتبار قابل قبولي را طي روند پذيرش به بخش پذيرش ارائه دهد مي توان هزينه هاي اضافي را در صورتحساب ميهمان وارد نمايد . ممكن است كالاها يا خدمات ارائه شده و درخواست شده از رستوران ، لابي ، روم سرويس ، فروشگاه اجناس كادويي و محل هاي ديگر در آمد در صورتحساب ميهمان وارد شود . بسياري از هتل ها ما به التفاوت زيادي را در مورد مبلغــي تعيين مي كنند كه ميهمانان مي توانند در صورتحساب هايشان جداي از تسويه حساب معمول مطالعــه نمايند . معمولا" اين مبلغ را " حد خانه " گويند . </a:t>
          </a:r>
          <a:endParaRPr lang="fa-IR" sz="1400" b="1" kern="1200" dirty="0"/>
        </a:p>
      </dsp:txBody>
      <dsp:txXfrm>
        <a:off x="479126" y="1901648"/>
        <a:ext cx="5785494" cy="1065516"/>
      </dsp:txXfrm>
    </dsp:sp>
    <dsp:sp modelId="{0B42CB1B-0D45-4727-811B-5664075A05A4}">
      <dsp:nvSpPr>
        <dsp:cNvPr id="0" name=""/>
        <dsp:cNvSpPr/>
      </dsp:nvSpPr>
      <dsp:spPr>
        <a:xfrm>
          <a:off x="0" y="4248806"/>
          <a:ext cx="8429684" cy="1008000"/>
        </a:xfrm>
        <a:prstGeom prst="rect">
          <a:avLst/>
        </a:prstGeom>
        <a:solidFill>
          <a:schemeClr val="lt1">
            <a:alpha val="90000"/>
            <a:hueOff val="0"/>
            <a:satOff val="0"/>
            <a:lumOff val="0"/>
            <a:alphaOff val="0"/>
          </a:schemeClr>
        </a:solidFill>
        <a:ln w="9525" cap="flat" cmpd="sng" algn="ctr">
          <a:noFill/>
          <a:prstDash val="solid"/>
        </a:ln>
        <a:effectLst>
          <a:glow rad="228600">
            <a:schemeClr val="accent6">
              <a:satMod val="175000"/>
              <a:alpha val="40000"/>
            </a:schemeClr>
          </a:glow>
          <a:outerShdw blurRad="44450" dist="27940" dir="5400000" algn="ctr" rotWithShape="0">
            <a:srgbClr val="000000">
              <a:alpha val="32000"/>
            </a:srgbClr>
          </a:outerShdw>
          <a:softEdge rad="12700"/>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sp>
    <dsp:sp modelId="{B6CA8D57-BD23-41FD-980C-6D844E3A96C4}">
      <dsp:nvSpPr>
        <dsp:cNvPr id="0" name=""/>
        <dsp:cNvSpPr/>
      </dsp:nvSpPr>
      <dsp:spPr>
        <a:xfrm>
          <a:off x="421484" y="3658406"/>
          <a:ext cx="5900778" cy="1180800"/>
        </a:xfrm>
        <a:prstGeom prst="roundRect">
          <a:avLst/>
        </a:prstGeom>
        <a:gradFill rotWithShape="0">
          <a:gsLst>
            <a:gs pos="0">
              <a:schemeClr val="accent2">
                <a:shade val="50000"/>
                <a:hueOff val="-27656"/>
                <a:satOff val="-5606"/>
                <a:lumOff val="30834"/>
                <a:alphaOff val="0"/>
                <a:tint val="50000"/>
                <a:satMod val="300000"/>
              </a:schemeClr>
            </a:gs>
            <a:gs pos="35000">
              <a:schemeClr val="accent2">
                <a:shade val="50000"/>
                <a:hueOff val="-27656"/>
                <a:satOff val="-5606"/>
                <a:lumOff val="30834"/>
                <a:alphaOff val="0"/>
                <a:tint val="37000"/>
                <a:satMod val="300000"/>
              </a:schemeClr>
            </a:gs>
            <a:gs pos="100000">
              <a:schemeClr val="accent2">
                <a:shade val="50000"/>
                <a:hueOff val="-27656"/>
                <a:satOff val="-5606"/>
                <a:lumOff val="30834"/>
                <a:alphaOff val="0"/>
                <a:tint val="15000"/>
                <a:satMod val="350000"/>
              </a:schemeClr>
            </a:gs>
          </a:gsLst>
          <a:lin ang="16200000" scaled="1"/>
        </a:gradFill>
        <a:ln>
          <a:noFill/>
        </a:ln>
        <a:effectLst>
          <a:glow rad="228600">
            <a:schemeClr val="accent6">
              <a:satMod val="175000"/>
              <a:alpha val="40000"/>
            </a:schemeClr>
          </a:glow>
          <a:outerShdw blurRad="44450" dist="27940" dir="5400000" algn="ctr" rotWithShape="0">
            <a:srgbClr val="000000">
              <a:alpha val="32000"/>
            </a:srgbClr>
          </a:outerShdw>
          <a:softEdge rad="12700"/>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lvl="0" algn="r" defTabSz="622300" rtl="1">
            <a:lnSpc>
              <a:spcPct val="90000"/>
            </a:lnSpc>
            <a:spcBef>
              <a:spcPct val="0"/>
            </a:spcBef>
            <a:spcAft>
              <a:spcPct val="35000"/>
            </a:spcAft>
          </a:pPr>
          <a:r>
            <a:rPr lang="fa-IR" sz="1400" b="1" kern="1200" dirty="0" smtClean="0"/>
            <a:t>8- صورتحساب هاي ميهمان بايد به دقت و دائما" توسط بخش پذيرش كنترل شود تا از افزايش موسوم به " حد خانه " اطمينان حاصل شود . </a:t>
          </a:r>
          <a:endParaRPr lang="fa-IR" sz="1400" b="1" kern="1200" dirty="0"/>
        </a:p>
      </dsp:txBody>
      <dsp:txXfrm>
        <a:off x="479126" y="3716048"/>
        <a:ext cx="5785494" cy="10655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0C4C4-8A8A-46F4-A551-F30407DF9394}">
      <dsp:nvSpPr>
        <dsp:cNvPr id="0" name=""/>
        <dsp:cNvSpPr/>
      </dsp:nvSpPr>
      <dsp:spPr>
        <a:xfrm>
          <a:off x="0" y="1445705"/>
          <a:ext cx="8358246" cy="1461600"/>
        </a:xfrm>
        <a:prstGeom prst="rect">
          <a:avLst/>
        </a:prstGeom>
        <a:solidFill>
          <a:schemeClr val="lt1">
            <a:alpha val="90000"/>
            <a:hueOff val="0"/>
            <a:satOff val="0"/>
            <a:lumOff val="0"/>
            <a:alphaOff val="0"/>
          </a:schemeClr>
        </a:solidFill>
        <a:ln w="25400" cap="flat" cmpd="sng" algn="ctr">
          <a:noFill/>
          <a:prstDash val="solid"/>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2">
          <a:scrgbClr r="0" g="0" b="0"/>
        </a:lnRef>
        <a:fillRef idx="1">
          <a:scrgbClr r="0" g="0" b="0"/>
        </a:fillRef>
        <a:effectRef idx="0">
          <a:scrgbClr r="0" g="0" b="0"/>
        </a:effectRef>
        <a:fontRef idx="minor"/>
      </dsp:style>
    </dsp:sp>
    <dsp:sp modelId="{2BAAC4CC-AAFF-41F9-A1D0-3B8422CF6D58}">
      <dsp:nvSpPr>
        <dsp:cNvPr id="0" name=""/>
        <dsp:cNvSpPr/>
      </dsp:nvSpPr>
      <dsp:spPr>
        <a:xfrm>
          <a:off x="417912" y="33978"/>
          <a:ext cx="5850772" cy="226780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221145" tIns="0" rIns="221145" bIns="0" numCol="1" spcCol="1270" anchor="ctr" anchorCtr="0">
          <a:noAutofit/>
        </a:bodyPr>
        <a:lstStyle/>
        <a:p>
          <a:pPr lvl="0" algn="r" defTabSz="622300" rtl="1">
            <a:lnSpc>
              <a:spcPct val="90000"/>
            </a:lnSpc>
            <a:spcBef>
              <a:spcPct val="0"/>
            </a:spcBef>
            <a:spcAft>
              <a:spcPct val="35000"/>
            </a:spcAft>
          </a:pPr>
          <a:r>
            <a:rPr lang="fa-IR" sz="1400" b="1" kern="1200" dirty="0" smtClean="0"/>
            <a:t>9- گزارش هاي صندوق پذيره بايد براي بررسي صحت و كامل بودن مرتبا" بازبيني شوند . اين امر ضروري از طريق " حسابرسي شب " انجام مي شود . هر چند نام فوق حاكي از انجام اين عمل در شب است ، اما اساسا" موضوع اين نيست . درهتل هاي داراي سيستم هاي حسابداري مكانيزه پذيره مي تواند عمل حسابرسي را در هر وقت از روز انجام دهد .  </a:t>
          </a:r>
        </a:p>
        <a:p>
          <a:pPr lvl="0" algn="r" defTabSz="622300" rtl="1">
            <a:lnSpc>
              <a:spcPct val="90000"/>
            </a:lnSpc>
            <a:spcBef>
              <a:spcPct val="0"/>
            </a:spcBef>
            <a:spcAft>
              <a:spcPct val="35000"/>
            </a:spcAft>
          </a:pPr>
          <a:r>
            <a:rPr lang="fa-IR" sz="1400" b="1" kern="1200" dirty="0" smtClean="0"/>
            <a:t>برخي از مكان هاي مكانيزه شده مايلند عمل حسابرسي را حسابرسي پذيره يا به روز نمودن سيستم بنامند .هرچند اماكن مكانيزده شده مي توانند در هر زماني عمل حسابرسي را انجام دهند .</a:t>
          </a:r>
        </a:p>
        <a:p>
          <a:pPr lvl="0" algn="r" defTabSz="622300" rtl="1">
            <a:lnSpc>
              <a:spcPct val="90000"/>
            </a:lnSpc>
            <a:spcBef>
              <a:spcPct val="0"/>
            </a:spcBef>
            <a:spcAft>
              <a:spcPct val="35000"/>
            </a:spcAft>
          </a:pPr>
          <a:r>
            <a:rPr lang="fa-IR" sz="1400" b="1" kern="1200" dirty="0" smtClean="0"/>
            <a:t>تقريبا" اكثرا" از روش حسابرسي شبانه پيروي مي كنند چون حجم قراردادها در ساعات پاياني شب كاهش مي يابد .  </a:t>
          </a:r>
          <a:endParaRPr lang="en-US" sz="1400" b="1" kern="1200" dirty="0"/>
        </a:p>
      </dsp:txBody>
      <dsp:txXfrm>
        <a:off x="528617" y="144683"/>
        <a:ext cx="5629362" cy="2046397"/>
      </dsp:txXfrm>
    </dsp:sp>
    <dsp:sp modelId="{D012C052-05E1-4594-BA6A-FC1A7F84678B}">
      <dsp:nvSpPr>
        <dsp:cNvPr id="0" name=""/>
        <dsp:cNvSpPr/>
      </dsp:nvSpPr>
      <dsp:spPr>
        <a:xfrm>
          <a:off x="0" y="4076585"/>
          <a:ext cx="8358246" cy="1461600"/>
        </a:xfrm>
        <a:prstGeom prst="rect">
          <a:avLst/>
        </a:prstGeom>
        <a:solidFill>
          <a:schemeClr val="lt1">
            <a:alpha val="90000"/>
            <a:hueOff val="0"/>
            <a:satOff val="0"/>
            <a:lumOff val="0"/>
            <a:alphaOff val="0"/>
          </a:schemeClr>
        </a:solidFill>
        <a:ln w="25400" cap="flat" cmpd="sng" algn="ctr">
          <a:noFill/>
          <a:prstDash val="solid"/>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2">
          <a:scrgbClr r="0" g="0" b="0"/>
        </a:lnRef>
        <a:fillRef idx="1">
          <a:scrgbClr r="0" g="0" b="0"/>
        </a:fillRef>
        <a:effectRef idx="0">
          <a:scrgbClr r="0" g="0" b="0"/>
        </a:effectRef>
        <a:fontRef idx="minor"/>
      </dsp:style>
    </dsp:sp>
    <dsp:sp modelId="{6B865B5F-4FE9-4418-8830-D75896A59ACA}">
      <dsp:nvSpPr>
        <dsp:cNvPr id="0" name=""/>
        <dsp:cNvSpPr/>
      </dsp:nvSpPr>
      <dsp:spPr>
        <a:xfrm>
          <a:off x="417912" y="3220505"/>
          <a:ext cx="5850772" cy="17121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221145" tIns="0" rIns="221145" bIns="0" numCol="1" spcCol="1270" anchor="ctr" anchorCtr="0">
          <a:noAutofit/>
        </a:bodyPr>
        <a:lstStyle/>
        <a:p>
          <a:pPr lvl="0" algn="r" defTabSz="622300" rtl="1">
            <a:lnSpc>
              <a:spcPct val="90000"/>
            </a:lnSpc>
            <a:spcBef>
              <a:spcPct val="0"/>
            </a:spcBef>
            <a:spcAft>
              <a:spcPct val="35000"/>
            </a:spcAft>
          </a:pPr>
          <a:r>
            <a:rPr lang="fa-IR" sz="1400" b="1" kern="1200" dirty="0" smtClean="0"/>
            <a:t>10- بدون در نظر گرفتن زمان و نحوه انجام روند حسابرسي ،حسابرس هزينه هاي اتاق ( نرخ و ماليات) معمولا" شامل : تائيد هزينه هاي ثبت شده در صورتحساب هاي ميهمان ، تراز كردن و بررسي صورتحساب ها در برابر محدوديت هاي اعتباري ، حل اختلاف در وضعيت اتاق ، تائيـــد مانده هاي صندوقدار بخش پذيرش و تهيه گزارش هاي عملياتي مي شود . </a:t>
          </a:r>
          <a:endParaRPr lang="fa-IR" sz="1400" kern="1200" dirty="0"/>
        </a:p>
      </dsp:txBody>
      <dsp:txXfrm>
        <a:off x="501493" y="3304086"/>
        <a:ext cx="5683610" cy="154499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FEC88-1DE8-4273-99EB-84C5CE5C4E06}">
      <dsp:nvSpPr>
        <dsp:cNvPr id="0" name=""/>
        <dsp:cNvSpPr/>
      </dsp:nvSpPr>
      <dsp:spPr>
        <a:xfrm>
          <a:off x="3421" y="634371"/>
          <a:ext cx="1496134" cy="41580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1- خروج ميهمان ، ركن نهايي ارائه خدمات به ميهمان ، كنترل خروج از هتل و ارائه يك گزارش از سابقه ميهمان است . ركن نهايي در حساب ميهمان تسويه حساب اوست ( يعني مانده صفر براي صورتحساب ). </a:t>
          </a:r>
          <a:endParaRPr lang="fa-IR" sz="1200" b="1" kern="1200" dirty="0"/>
        </a:p>
      </dsp:txBody>
      <dsp:txXfrm>
        <a:off x="47241" y="678191"/>
        <a:ext cx="1408494" cy="4070366"/>
      </dsp:txXfrm>
    </dsp:sp>
    <dsp:sp modelId="{FADB4389-A52A-4D92-8769-2C460562139A}">
      <dsp:nvSpPr>
        <dsp:cNvPr id="0" name=""/>
        <dsp:cNvSpPr/>
      </dsp:nvSpPr>
      <dsp:spPr>
        <a:xfrm>
          <a:off x="1649169" y="2527854"/>
          <a:ext cx="317180" cy="371041"/>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z="-70000">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r" defTabSz="533400" rtl="1">
            <a:lnSpc>
              <a:spcPct val="90000"/>
            </a:lnSpc>
            <a:spcBef>
              <a:spcPct val="0"/>
            </a:spcBef>
            <a:spcAft>
              <a:spcPct val="35000"/>
            </a:spcAft>
          </a:pPr>
          <a:endParaRPr lang="fa-IR" sz="1200" kern="1200"/>
        </a:p>
      </dsp:txBody>
      <dsp:txXfrm>
        <a:off x="1649169" y="2602062"/>
        <a:ext cx="222026" cy="222625"/>
      </dsp:txXfrm>
    </dsp:sp>
    <dsp:sp modelId="{1637001D-B4BD-4F65-9483-2314C4F22BBD}">
      <dsp:nvSpPr>
        <dsp:cNvPr id="0" name=""/>
        <dsp:cNvSpPr/>
      </dsp:nvSpPr>
      <dsp:spPr>
        <a:xfrm>
          <a:off x="2098009" y="634371"/>
          <a:ext cx="1496134" cy="41580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2- به هنگام تسويه حساب ، ميهمان اتاق را تخليه و رسيدي را مبني بر تسويه حساب دريافــت مي كند ، كليدهاي اتاق را تحويل داده و هتل را ترك مي كند ، وقتي ميهمان تسويه حساب نمود بخش پذيرش وضعيت استفاده از اتاق را به روز در آورده و به بخش خانه داري اطلاع مي دهد . </a:t>
          </a:r>
          <a:endParaRPr lang="fa-IR" sz="1200" b="1" kern="1200" dirty="0"/>
        </a:p>
      </dsp:txBody>
      <dsp:txXfrm>
        <a:off x="2141829" y="678191"/>
        <a:ext cx="1408494" cy="4070366"/>
      </dsp:txXfrm>
    </dsp:sp>
    <dsp:sp modelId="{3758EB17-586A-41A1-9B94-945CA01C4523}">
      <dsp:nvSpPr>
        <dsp:cNvPr id="0" name=""/>
        <dsp:cNvSpPr/>
      </dsp:nvSpPr>
      <dsp:spPr>
        <a:xfrm>
          <a:off x="3743757" y="2527854"/>
          <a:ext cx="317180" cy="371041"/>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z="-70000">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r" defTabSz="533400" rtl="1">
            <a:lnSpc>
              <a:spcPct val="90000"/>
            </a:lnSpc>
            <a:spcBef>
              <a:spcPct val="0"/>
            </a:spcBef>
            <a:spcAft>
              <a:spcPct val="35000"/>
            </a:spcAft>
          </a:pPr>
          <a:endParaRPr lang="fa-IR" sz="1200" kern="1200"/>
        </a:p>
      </dsp:txBody>
      <dsp:txXfrm>
        <a:off x="3743757" y="2602062"/>
        <a:ext cx="222026" cy="222625"/>
      </dsp:txXfrm>
    </dsp:sp>
    <dsp:sp modelId="{02D1049C-C4A0-43CD-A4FD-2114266F2302}">
      <dsp:nvSpPr>
        <dsp:cNvPr id="0" name=""/>
        <dsp:cNvSpPr/>
      </dsp:nvSpPr>
      <dsp:spPr>
        <a:xfrm>
          <a:off x="4192597" y="634371"/>
          <a:ext cx="1496134" cy="41580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3- كادر بخش پذيرش بايستي در طول روند تسويه حساب مشخص كند كه آيا ميهمان از اقامت خود راضي بوده است يا خير و او را به اقامت مجدد در هتل يا هر جزء وابسته تشويق نمايد . هر چه اطلاعات هتل در مورد مهمانانش بيشتر باشد ، بهتر مي تواند نيازهاي آنها را پيش بيني و برآورد سازد وروش هاي بازاريابي را براي افزايش تجارت بهبود بخشد .</a:t>
          </a:r>
          <a:endParaRPr lang="fa-IR" sz="1200" kern="1200" dirty="0"/>
        </a:p>
      </dsp:txBody>
      <dsp:txXfrm>
        <a:off x="4236417" y="678191"/>
        <a:ext cx="1408494" cy="4070366"/>
      </dsp:txXfrm>
    </dsp:sp>
    <dsp:sp modelId="{6F8C268B-238F-47EA-B9DF-35CCFAC5F147}">
      <dsp:nvSpPr>
        <dsp:cNvPr id="0" name=""/>
        <dsp:cNvSpPr/>
      </dsp:nvSpPr>
      <dsp:spPr>
        <a:xfrm>
          <a:off x="5838345" y="2527854"/>
          <a:ext cx="317180" cy="371041"/>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z="-70000">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r" defTabSz="533400" rtl="1">
            <a:lnSpc>
              <a:spcPct val="90000"/>
            </a:lnSpc>
            <a:spcBef>
              <a:spcPct val="0"/>
            </a:spcBef>
            <a:spcAft>
              <a:spcPct val="35000"/>
            </a:spcAft>
          </a:pPr>
          <a:endParaRPr lang="fa-IR" sz="1200" kern="1200"/>
        </a:p>
      </dsp:txBody>
      <dsp:txXfrm>
        <a:off x="5838345" y="2602062"/>
        <a:ext cx="222026" cy="222625"/>
      </dsp:txXfrm>
    </dsp:sp>
    <dsp:sp modelId="{AE7B5B25-6AA5-4A34-B383-05BA50AEEFC8}">
      <dsp:nvSpPr>
        <dsp:cNvPr id="0" name=""/>
        <dsp:cNvSpPr/>
      </dsp:nvSpPr>
      <dsp:spPr>
        <a:xfrm>
          <a:off x="6287185" y="634371"/>
          <a:ext cx="1496134" cy="41580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139700">
            <a:schemeClr val="accent6">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kern="1200" dirty="0" smtClean="0"/>
            <a:t>4- هتل ها اغلب از گزارش هاي پذيرش ( كارت رجيستر ( </a:t>
          </a:r>
          <a:r>
            <a:rPr lang="en-BZ" sz="1200" b="1" kern="1200" dirty="0" smtClean="0"/>
            <a:t>R.C</a:t>
          </a:r>
          <a:r>
            <a:rPr lang="fa-IR" sz="1200" b="1" kern="1200" dirty="0" smtClean="0"/>
            <a:t> ) منقضي شده ) براي تهية "پرونده " سابقه ميهمان استفاده مي كنند . اين گزارش ها كارت هاي پذيرش يا پرونده هاي الكترونيكي هستند پرونده ميهمان مجموعه اي از گزارش هاي سابقه ميهمان است . اطلاعات موجود در پرونده سابقه ميهمان به هتل امكان مي دهد تا مشتريان خود رابهتر درك كند و مبناي مستحکمی را برای بازاریابی اساسی فراهم آورد.هتل همچنین میتواند شرحی منظور تعيين خواسته ها و نيازهاي ميهمانان مي توان بسياري از خصوصيات و عادات گوناگون آنها را بررسي كرد .</a:t>
          </a:r>
          <a:endParaRPr lang="en-US" sz="1200" kern="1200" dirty="0"/>
        </a:p>
      </dsp:txBody>
      <dsp:txXfrm>
        <a:off x="6331005" y="678191"/>
        <a:ext cx="1408494" cy="407036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D0C25-5C0F-4DE2-8CA1-ACFA41D42381}">
      <dsp:nvSpPr>
        <dsp:cNvPr id="0" name=""/>
        <dsp:cNvSpPr/>
      </dsp:nvSpPr>
      <dsp:spPr>
        <a:xfrm>
          <a:off x="3390" y="455538"/>
          <a:ext cx="1482408" cy="499823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5- هدف از تسويه حساب گرفتن مبلغي است كه ميهمان قبل از ترك هتل به هتل بدهكار است . ميهمان با توجه به نوع اعتبار خود ، به صورت نقد يا با كارت اعتباري هزينه را مي پردازد يا توصيه هاي ارسال مستقيم صورتحساب را تائيد مي كند .</a:t>
          </a:r>
          <a:endParaRPr lang="fa-IR" sz="1400" kern="1200" dirty="0"/>
        </a:p>
      </dsp:txBody>
      <dsp:txXfrm>
        <a:off x="46808" y="498956"/>
        <a:ext cx="1395572" cy="4911397"/>
      </dsp:txXfrm>
    </dsp:sp>
    <dsp:sp modelId="{77CED681-D588-4840-9526-257A932C7F78}">
      <dsp:nvSpPr>
        <dsp:cNvPr id="0" name=""/>
        <dsp:cNvSpPr/>
      </dsp:nvSpPr>
      <dsp:spPr>
        <a:xfrm>
          <a:off x="1634039" y="2770836"/>
          <a:ext cx="314270" cy="367637"/>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r" defTabSz="622300" rtl="1">
            <a:lnSpc>
              <a:spcPct val="90000"/>
            </a:lnSpc>
            <a:spcBef>
              <a:spcPct val="0"/>
            </a:spcBef>
            <a:spcAft>
              <a:spcPct val="35000"/>
            </a:spcAft>
          </a:pPr>
          <a:endParaRPr lang="fa-IR" sz="1400" kern="1200"/>
        </a:p>
      </dsp:txBody>
      <dsp:txXfrm>
        <a:off x="1634039" y="2844363"/>
        <a:ext cx="219989" cy="220583"/>
      </dsp:txXfrm>
    </dsp:sp>
    <dsp:sp modelId="{992AC2D9-6FA0-4DBC-810F-3170B7681664}">
      <dsp:nvSpPr>
        <dsp:cNvPr id="0" name=""/>
        <dsp:cNvSpPr/>
      </dsp:nvSpPr>
      <dsp:spPr>
        <a:xfrm>
          <a:off x="2078762" y="455538"/>
          <a:ext cx="1482408" cy="499823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6- بايستي پيش از ترك هتل توسط ميهمان مانده هاي حساب تائيد و اشتباهات اصلاح شوند . وقتي هزينه ها در صورتحساب ميهمان تا قبل از عزيمت ثبت نمي شوند ، ممكن است مشكلاتي در تسويه حساب مسافر به وجود آيد . اين هزينه ها را هزينه هاي " دير كرده "  مي گويند حتي وقتي هزينه ها دريافت مي شوند ، معمولا" هتل متحمل هزينه هاي اضافي از طريق فرستادن صورتحساب ميهمان مي شود . </a:t>
          </a:r>
          <a:endParaRPr lang="fa-IR" sz="1400" b="1" kern="1200" dirty="0"/>
        </a:p>
      </dsp:txBody>
      <dsp:txXfrm>
        <a:off x="2122180" y="498956"/>
        <a:ext cx="1395572" cy="4911397"/>
      </dsp:txXfrm>
    </dsp:sp>
    <dsp:sp modelId="{D06D3B8C-539D-4FD3-AF13-465A86134196}">
      <dsp:nvSpPr>
        <dsp:cNvPr id="0" name=""/>
        <dsp:cNvSpPr/>
      </dsp:nvSpPr>
      <dsp:spPr>
        <a:xfrm>
          <a:off x="3709411" y="2770836"/>
          <a:ext cx="314270" cy="367637"/>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r" defTabSz="622300" rtl="1">
            <a:lnSpc>
              <a:spcPct val="90000"/>
            </a:lnSpc>
            <a:spcBef>
              <a:spcPct val="0"/>
            </a:spcBef>
            <a:spcAft>
              <a:spcPct val="35000"/>
            </a:spcAft>
          </a:pPr>
          <a:endParaRPr lang="fa-IR" sz="1400" kern="1200"/>
        </a:p>
      </dsp:txBody>
      <dsp:txXfrm>
        <a:off x="3709411" y="2844363"/>
        <a:ext cx="219989" cy="220583"/>
      </dsp:txXfrm>
    </dsp:sp>
    <dsp:sp modelId="{F5B87082-4FE2-4E0B-8F48-BB29227AE1A3}">
      <dsp:nvSpPr>
        <dsp:cNvPr id="0" name=""/>
        <dsp:cNvSpPr/>
      </dsp:nvSpPr>
      <dsp:spPr>
        <a:xfrm>
          <a:off x="4154133" y="455538"/>
          <a:ext cx="1482408" cy="499823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7- معمولا" بخش حسابداري عمل تسويه حساب را با توجه به مانده هاي معوقه براي ميهمانان خروجي انجام مي دهد .اما بخش پذيرش مسئول تهيه اطلاعات كامل و صحيح ارسال صورتحساب است تا بخش حسابداري را در عمل جمع آوري خود كمك كند. وقتي ميهمان تسويه حساب كرد دفتر پذيرش مي تواند اطلاعات مربوط به اقامت ميهمان را بررسي كند .</a:t>
          </a:r>
          <a:endParaRPr lang="fa-IR" sz="1400" kern="1200" dirty="0"/>
        </a:p>
      </dsp:txBody>
      <dsp:txXfrm>
        <a:off x="4197551" y="498956"/>
        <a:ext cx="1395572" cy="4911397"/>
      </dsp:txXfrm>
    </dsp:sp>
    <dsp:sp modelId="{79CBFE41-5D61-4EDD-AE23-659720058C62}">
      <dsp:nvSpPr>
        <dsp:cNvPr id="0" name=""/>
        <dsp:cNvSpPr/>
      </dsp:nvSpPr>
      <dsp:spPr>
        <a:xfrm>
          <a:off x="5784782" y="2770836"/>
          <a:ext cx="314270" cy="367637"/>
        </a:xfrm>
        <a:prstGeom prst="rightArrow">
          <a:avLst>
            <a:gd name="adj1" fmla="val 60000"/>
            <a:gd name="adj2" fmla="val 5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r" defTabSz="622300" rtl="1">
            <a:lnSpc>
              <a:spcPct val="90000"/>
            </a:lnSpc>
            <a:spcBef>
              <a:spcPct val="0"/>
            </a:spcBef>
            <a:spcAft>
              <a:spcPct val="35000"/>
            </a:spcAft>
          </a:pPr>
          <a:endParaRPr lang="fa-IR" sz="1400" kern="1200"/>
        </a:p>
      </dsp:txBody>
      <dsp:txXfrm>
        <a:off x="5784782" y="2844363"/>
        <a:ext cx="219989" cy="220583"/>
      </dsp:txXfrm>
    </dsp:sp>
    <dsp:sp modelId="{02F4A6E6-A254-4123-BAD0-BA796CD0FEC6}">
      <dsp:nvSpPr>
        <dsp:cNvPr id="0" name=""/>
        <dsp:cNvSpPr/>
      </dsp:nvSpPr>
      <dsp:spPr>
        <a:xfrm>
          <a:off x="6229505" y="455538"/>
          <a:ext cx="1482408" cy="499823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st="12700" dir="8100000" sy="-23000" kx="800400" algn="br" rotWithShape="0">
            <a:prstClr val="black">
              <a:alpha val="20000"/>
            </a:prstClr>
          </a:outerShdw>
          <a:softEdge rad="12700"/>
        </a:effectLst>
        <a:scene3d>
          <a:camera prst="orthographicFront">
            <a:rot lat="0" lon="0" rev="0"/>
          </a:camera>
          <a:lightRig rig="balanced" dir="t">
            <a:rot lat="0" lon="0" rev="8700000"/>
          </a:lightRig>
        </a:scene3d>
        <a:sp3d>
          <a:bevelT w="190500" h="38100"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8- از گزارش هاي بخش پذيرش مي توان براي بررسي فعاليت ها ، تفكيك زمينه هاي مشكل ساز، تعيين قسمت هاي نيازمند به عمل اصلاحي و مشخص كردن روندهاي تجاري استفاده كرد .گزارش هاي روزانه به ويژه داراي اطلاعاتي راجع به فروش هاي نقدي و اعتباري ، صورتحساب هاي دريافت نشده و آمارهاي عملياتي پذيره است . تجزيه و تحليل هاي عملياتي مي توانند به مديران كمك كنند تا معيار اجرايي را ارائه دهند كه مي تواند براي ارزيابي كارآيي فعاليت هاي پذيره به كار رود .</a:t>
          </a:r>
          <a:endParaRPr lang="en-US" sz="1400" kern="1200" dirty="0"/>
        </a:p>
      </dsp:txBody>
      <dsp:txXfrm>
        <a:off x="6272923" y="498956"/>
        <a:ext cx="1395572" cy="49113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C4359-B82A-4694-8E1A-7B50DCCEC7A3}">
      <dsp:nvSpPr>
        <dsp:cNvPr id="0" name=""/>
        <dsp:cNvSpPr/>
      </dsp:nvSpPr>
      <dsp:spPr>
        <a:xfrm>
          <a:off x="0" y="270645"/>
          <a:ext cx="6191272" cy="428400"/>
        </a:xfrm>
        <a:prstGeom prst="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dsp:style>
    </dsp:sp>
    <dsp:sp modelId="{C1055796-DC78-4CFA-B279-EAF3B8AE27F5}">
      <dsp:nvSpPr>
        <dsp:cNvPr id="0" name=""/>
        <dsp:cNvSpPr/>
      </dsp:nvSpPr>
      <dsp:spPr>
        <a:xfrm>
          <a:off x="1785940" y="0"/>
          <a:ext cx="4333890" cy="501840"/>
        </a:xfrm>
        <a:prstGeom prst="round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11" tIns="0" rIns="163811" bIns="0" numCol="1" spcCol="1270" anchor="ctr" anchorCtr="0">
          <a:noAutofit/>
        </a:bodyPr>
        <a:lstStyle/>
        <a:p>
          <a:pPr lvl="0" algn="ctr" defTabSz="755650" rtl="1">
            <a:lnSpc>
              <a:spcPct val="90000"/>
            </a:lnSpc>
            <a:spcBef>
              <a:spcPct val="0"/>
            </a:spcBef>
            <a:spcAft>
              <a:spcPct val="35000"/>
            </a:spcAft>
          </a:pPr>
          <a:r>
            <a:rPr lang="fa-IR" sz="1700" b="1" kern="1200" dirty="0" smtClean="0"/>
            <a:t>مرحله پیش از ورود</a:t>
          </a:r>
          <a:endParaRPr lang="fa-IR" sz="1700" b="1" kern="1200" dirty="0"/>
        </a:p>
      </dsp:txBody>
      <dsp:txXfrm>
        <a:off x="1810438" y="24498"/>
        <a:ext cx="4284894" cy="452844"/>
      </dsp:txXfrm>
    </dsp:sp>
    <dsp:sp modelId="{88D63341-81D5-4445-8A49-9003E4290A54}">
      <dsp:nvSpPr>
        <dsp:cNvPr id="0" name=""/>
        <dsp:cNvSpPr/>
      </dsp:nvSpPr>
      <dsp:spPr>
        <a:xfrm>
          <a:off x="0" y="1041765"/>
          <a:ext cx="6191272" cy="428400"/>
        </a:xfrm>
        <a:prstGeom prst="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dsp:style>
    </dsp:sp>
    <dsp:sp modelId="{E0C4C609-4A4C-47C0-9BCB-5D3583072CC5}">
      <dsp:nvSpPr>
        <dsp:cNvPr id="0" name=""/>
        <dsp:cNvSpPr/>
      </dsp:nvSpPr>
      <dsp:spPr>
        <a:xfrm>
          <a:off x="1285896" y="785817"/>
          <a:ext cx="4333890" cy="501840"/>
        </a:xfrm>
        <a:prstGeom prst="round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11" tIns="0" rIns="163811" bIns="0" numCol="1" spcCol="1270" anchor="ctr" anchorCtr="0">
          <a:noAutofit/>
        </a:bodyPr>
        <a:lstStyle/>
        <a:p>
          <a:pPr lvl="0" algn="ctr" defTabSz="755650" rtl="1">
            <a:lnSpc>
              <a:spcPct val="90000"/>
            </a:lnSpc>
            <a:spcBef>
              <a:spcPct val="0"/>
            </a:spcBef>
            <a:spcAft>
              <a:spcPct val="35000"/>
            </a:spcAft>
          </a:pPr>
          <a:r>
            <a:rPr lang="fa-IR" sz="1700" b="1" kern="1200" dirty="0" smtClean="0"/>
            <a:t>مرحله ورود</a:t>
          </a:r>
          <a:endParaRPr lang="fa-IR" sz="1700" b="1" kern="1200" dirty="0"/>
        </a:p>
      </dsp:txBody>
      <dsp:txXfrm>
        <a:off x="1310394" y="810315"/>
        <a:ext cx="4284894" cy="452844"/>
      </dsp:txXfrm>
    </dsp:sp>
    <dsp:sp modelId="{0DB32213-FA9D-4A6E-8B38-9B8A212B8F25}">
      <dsp:nvSpPr>
        <dsp:cNvPr id="0" name=""/>
        <dsp:cNvSpPr/>
      </dsp:nvSpPr>
      <dsp:spPr>
        <a:xfrm>
          <a:off x="0" y="1812886"/>
          <a:ext cx="6191272" cy="428400"/>
        </a:xfrm>
        <a:prstGeom prst="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dsp:style>
    </dsp:sp>
    <dsp:sp modelId="{3BD8E958-9197-4E56-BCB0-334CAFFEF22C}">
      <dsp:nvSpPr>
        <dsp:cNvPr id="0" name=""/>
        <dsp:cNvSpPr/>
      </dsp:nvSpPr>
      <dsp:spPr>
        <a:xfrm>
          <a:off x="642963" y="1571636"/>
          <a:ext cx="4333890" cy="501840"/>
        </a:xfrm>
        <a:prstGeom prst="round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11" tIns="0" rIns="163811" bIns="0" numCol="1" spcCol="1270" anchor="ctr" anchorCtr="0">
          <a:noAutofit/>
        </a:bodyPr>
        <a:lstStyle/>
        <a:p>
          <a:pPr lvl="0" algn="ctr" defTabSz="755650" rtl="1">
            <a:lnSpc>
              <a:spcPct val="90000"/>
            </a:lnSpc>
            <a:spcBef>
              <a:spcPct val="0"/>
            </a:spcBef>
            <a:spcAft>
              <a:spcPct val="35000"/>
            </a:spcAft>
          </a:pPr>
          <a:r>
            <a:rPr lang="fa-IR" sz="1700" b="1" kern="1200" dirty="0" smtClean="0"/>
            <a:t>مرحله اقامت</a:t>
          </a:r>
          <a:endParaRPr lang="fa-IR" sz="1700" b="1" kern="1200" dirty="0"/>
        </a:p>
      </dsp:txBody>
      <dsp:txXfrm>
        <a:off x="667461" y="1596134"/>
        <a:ext cx="4284894" cy="452844"/>
      </dsp:txXfrm>
    </dsp:sp>
    <dsp:sp modelId="{28309F97-8EAB-44FF-987B-CE7EB0AF1C04}">
      <dsp:nvSpPr>
        <dsp:cNvPr id="0" name=""/>
        <dsp:cNvSpPr/>
      </dsp:nvSpPr>
      <dsp:spPr>
        <a:xfrm>
          <a:off x="0" y="2584006"/>
          <a:ext cx="6191272" cy="428400"/>
        </a:xfrm>
        <a:prstGeom prst="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dsp:style>
    </dsp:sp>
    <dsp:sp modelId="{6663600C-64BC-434D-9CD2-088CE2DE6A02}">
      <dsp:nvSpPr>
        <dsp:cNvPr id="0" name=""/>
        <dsp:cNvSpPr/>
      </dsp:nvSpPr>
      <dsp:spPr>
        <a:xfrm>
          <a:off x="214313" y="2357455"/>
          <a:ext cx="4333890" cy="501840"/>
        </a:xfrm>
        <a:prstGeom prst="roundRect">
          <a:avLst/>
        </a:prstGeom>
        <a:solidFill>
          <a:schemeClr val="accent3">
            <a:lumMod val="75000"/>
          </a:schemeClr>
        </a:solidFill>
        <a:ln w="25400" cap="flat" cmpd="sng" algn="ctr">
          <a:noFill/>
          <a:prstDash val="solid"/>
        </a:ln>
        <a:effectLst>
          <a:glow rad="228600">
            <a:schemeClr val="accent3">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convex"/>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3811" tIns="0" rIns="163811" bIns="0" numCol="1" spcCol="1270" anchor="ctr" anchorCtr="0">
          <a:noAutofit/>
        </a:bodyPr>
        <a:lstStyle/>
        <a:p>
          <a:pPr lvl="0" algn="ctr" defTabSz="755650" rtl="1">
            <a:lnSpc>
              <a:spcPct val="90000"/>
            </a:lnSpc>
            <a:spcBef>
              <a:spcPct val="0"/>
            </a:spcBef>
            <a:spcAft>
              <a:spcPct val="35000"/>
            </a:spcAft>
          </a:pPr>
          <a:r>
            <a:rPr lang="fa-IR" sz="1700" b="1" kern="1200" dirty="0" smtClean="0"/>
            <a:t>مرحله خروج</a:t>
          </a:r>
          <a:endParaRPr lang="fa-IR" sz="1700" b="1" kern="1200" dirty="0"/>
        </a:p>
      </dsp:txBody>
      <dsp:txXfrm>
        <a:off x="238811" y="2381953"/>
        <a:ext cx="4284894" cy="4528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5C02E-98BF-4932-8C12-F6A4A7688CA9}">
      <dsp:nvSpPr>
        <dsp:cNvPr id="0" name=""/>
        <dsp:cNvSpPr/>
      </dsp:nvSpPr>
      <dsp:spPr>
        <a:xfrm>
          <a:off x="4" y="0"/>
          <a:ext cx="8229595" cy="3500462"/>
        </a:xfrm>
        <a:prstGeom prst="rightArrow">
          <a:avLst/>
        </a:prstGeom>
        <a:solidFill>
          <a:schemeClr val="accent3">
            <a:tint val="40000"/>
            <a:hueOff val="0"/>
            <a:satOff val="0"/>
            <a:lumOff val="0"/>
            <a:alphaOff val="0"/>
          </a:schemeClr>
        </a:solidFill>
        <a:ln w="34925">
          <a:noFill/>
        </a:ln>
        <a:effectLst>
          <a:outerShdw blurRad="225425" dist="50800" dir="5220000" algn="ctr" rotWithShape="0">
            <a:srgbClr val="000000">
              <a:alpha val="33000"/>
            </a:srgbClr>
          </a:outerShdw>
          <a:reflection blurRad="6350" stA="50000" endA="295" endPos="92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1">
          <a:scrgbClr r="0" g="0" b="0"/>
        </a:effectRef>
        <a:fontRef idx="minor"/>
      </dsp:style>
    </dsp:sp>
    <dsp:sp modelId="{EEEC8402-210B-4D5D-AD55-85C6AF8BCE15}">
      <dsp:nvSpPr>
        <dsp:cNvPr id="0" name=""/>
        <dsp:cNvSpPr/>
      </dsp:nvSpPr>
      <dsp:spPr>
        <a:xfrm>
          <a:off x="1464596" y="142874"/>
          <a:ext cx="5173436" cy="2928962"/>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b="1" kern="1200" dirty="0" smtClean="0"/>
            <a:t>چون رزرواسيون ها آغاز چرخة مسافري هستند ، عمل دريافت و نگهداري داده هاي مربوط به رزرواسيون براي فعاليت هاي مناسب پذيره حائز اهميت است . رزروها در يك گزارش رزرواسيون ثبت يا در يك پرونده رزرو كامپيوتري وارد مي شوند ، ميهمان مي تواند نامه تائيديه را براي كنترل رزرو و اين كه مشخصات آن درست هستند ارسال كند . تائيديه ميهمان تصحيح خطاهاي موجود در تماس را پيش از ورود ميهمان ممكن مي سازد و آدرس پستي درست ميهمان را براي مكاتبات بعدي كنترل مي كند . پذيره اي كه براي كنترل روند</a:t>
          </a:r>
          <a:r>
            <a:rPr lang="en-US" sz="1500" b="1" kern="1200" dirty="0" smtClean="0"/>
            <a:t/>
          </a:r>
          <a:br>
            <a:rPr lang="en-US" sz="1500" b="1" kern="1200" dirty="0" smtClean="0"/>
          </a:br>
          <a:r>
            <a:rPr lang="fa-IR" sz="1500" b="1" kern="1200" dirty="0" smtClean="0"/>
            <a:t>رزروها متكي بر رك رزرواسيون است به فيش هاي رك رزرواسيون نيازمند خواهد بود . اطلاعات موجود در يك رك رزرواسيون فقط بخشي از يك گزارش كامل رزرواسيون را نشان ميدهد.</a:t>
          </a:r>
          <a:r>
            <a:rPr lang="en-US" sz="1500" b="1" kern="1200" dirty="0" smtClean="0"/>
            <a:t/>
          </a:r>
          <a:br>
            <a:rPr lang="en-US" sz="1500" b="1" kern="1200" dirty="0" smtClean="0"/>
          </a:br>
          <a:r>
            <a:rPr lang="en-BZ" sz="1500" kern="1200" dirty="0" smtClean="0"/>
            <a:t>1- Back office</a:t>
          </a:r>
          <a:endParaRPr lang="fa-IR" sz="1500" kern="1200" dirty="0"/>
        </a:p>
      </dsp:txBody>
      <dsp:txXfrm>
        <a:off x="1607576" y="285854"/>
        <a:ext cx="4887476" cy="2643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3C52-86B9-4090-BF5E-F67FE10EF128}">
      <dsp:nvSpPr>
        <dsp:cNvPr id="0" name=""/>
        <dsp:cNvSpPr/>
      </dsp:nvSpPr>
      <dsp:spPr>
        <a:xfrm>
          <a:off x="0" y="1214419"/>
          <a:ext cx="9144000" cy="4214871"/>
        </a:xfrm>
        <a:prstGeom prst="chevron">
          <a:avLst/>
        </a:prstGeom>
        <a:solidFill>
          <a:schemeClr val="accent3">
            <a:lumMod val="60000"/>
            <a:lumOff val="40000"/>
          </a:schemeClr>
        </a:solidFill>
        <a:ln w="25400" cap="flat" cmpd="sng" algn="ctr">
          <a:solidFill>
            <a:schemeClr val="accent3">
              <a:lumMod val="40000"/>
              <a:lumOff val="60000"/>
            </a:schemeClr>
          </a:solidFill>
          <a:prstDash val="solid"/>
        </a:ln>
        <a:effectLst>
          <a:glow rad="228600">
            <a:schemeClr val="accent3">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r" defTabSz="622300" rtl="1">
            <a:lnSpc>
              <a:spcPct val="90000"/>
            </a:lnSpc>
            <a:spcBef>
              <a:spcPct val="0"/>
            </a:spcBef>
            <a:spcAft>
              <a:spcPct val="35000"/>
            </a:spcAft>
          </a:pPr>
          <a:r>
            <a:rPr lang="fa-IR" sz="1400" b="1" i="0" kern="1200" baseline="0" dirty="0" smtClean="0">
              <a:solidFill>
                <a:schemeClr val="tx1"/>
              </a:solidFill>
            </a:rPr>
            <a:t>پذيره مي تواند از كارت پذيرش يا معادل كامپيوتري آن براي كنترل ميهمانان استفاده كند . كارت پذيرش شايد شامل جاهاي خالي براي تكميل شدن توســـط ميهمـــان باشد ( همانگونه كه اغلب در هتل هاي داراي سيستم دستي يانيمه خودكار ديده مي شود ) . يا از پيش چاپ وداراي اطلاعات مربوط به ميهمان بر طبق پرونده كامپيوتري باشد . ( كه اغلب در هتل هاي با سيستم خودكار وجود دارد ) . كارت هاي پذيرش ميهمان را ملزم به ارائه اطلاعات شخصي و مشخص نمودن مدت اقامت ونحوه تسويه حساب مي كند . همان طور كه قبلا" گفته شد بسياري از كشورها خواهان امضاي ميهمان در كارت پذيرش هستند قبل از اينكه ارتباط بين هتل ومسافر قانوني تلقي شود . همچنين ممكن است قانونا" اظهار نمودن وجود صندوق امانات براي اشياء قيمتي ميهمان را در كارت هاي پذيرش الزامي مي سازند . نهايتا" كارت هاي پذيرش معمولا" نشان دهنده نرخ اتاق هستند كه به ميهمان امكان كنترل آن را مي دهد . اين امر پرسش هاي مربوط به قيمت اتاق را در زمان تسويه حساب كاهش مي دهد .پذيره از رك هاي اتاق شامل فيش هاي رك اتاق در طول مرحله ورودي استفاده مي نمايند . " فيش رك اتاق " مي تواندحاوي اطلاعات شخصي مربوط به ميهمان و اعلام نرخ اتاق ، تاريخ پيش بيني شده خروج وشماره اتاق باشد . وجود اطلاعات مربوط به نرخ اتاق تهيه گزارش درآمد اتاقها را آسان مي سازد . در حاليكه كه كنترل تاريخ پيش بيني شده خروج ميهمان به پذيره در ارائـــه برنامه هاي زمان بندي شده دقيق وجود اتاق ها در آينده كمك مي كند . فيش هاي كامل شده به شيوه اي در رك اتاق قرار داده مي شوند كه نشان دهنده وضعيت اتاق باشند . وجود فيش رك در محل اتاق تعيين شده حاكي از اشغال بودن آن اتاق است . علاوه بر اين فيش هاي رك به بخش تلفن خانه فرستاده شده و بر حسب " حروف الفبا " در رك اطلاعاتي ثبت مي شوند .</a:t>
          </a:r>
          <a:endParaRPr lang="en-US" sz="1400" b="0" i="0" kern="1200" baseline="0" dirty="0">
            <a:solidFill>
              <a:schemeClr val="tx1"/>
            </a:solidFill>
          </a:endParaRPr>
        </a:p>
      </dsp:txBody>
      <dsp:txXfrm>
        <a:off x="2107436" y="1214419"/>
        <a:ext cx="4929129" cy="42148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A2913-1517-4CBF-95DD-9F88D824EEAA}">
      <dsp:nvSpPr>
        <dsp:cNvPr id="0" name=""/>
        <dsp:cNvSpPr/>
      </dsp:nvSpPr>
      <dsp:spPr>
        <a:xfrm rot="5400000">
          <a:off x="-294106" y="294347"/>
          <a:ext cx="1960707" cy="1372495"/>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t>سیستم دستی</a:t>
          </a:r>
          <a:endParaRPr lang="fa-IR" sz="2100" kern="1200" dirty="0"/>
        </a:p>
      </dsp:txBody>
      <dsp:txXfrm rot="-5400000">
        <a:off x="1" y="686489"/>
        <a:ext cx="1372495" cy="588212"/>
      </dsp:txXfrm>
    </dsp:sp>
    <dsp:sp modelId="{8166FE25-CF1A-4E07-BEFD-83F56FC91482}">
      <dsp:nvSpPr>
        <dsp:cNvPr id="0" name=""/>
        <dsp:cNvSpPr/>
      </dsp:nvSpPr>
      <dsp:spPr>
        <a:xfrm rot="5400000">
          <a:off x="3978107" y="-2605370"/>
          <a:ext cx="1274460" cy="648568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2456" tIns="8255" rIns="8255" bIns="8255" numCol="1" spcCol="1270" anchor="ctr" anchorCtr="0">
          <a:noAutofit/>
        </a:bodyPr>
        <a:lstStyle/>
        <a:p>
          <a:pPr marL="114300" lvl="1" indent="-114300" algn="r" defTabSz="577850" rtl="1">
            <a:lnSpc>
              <a:spcPct val="90000"/>
            </a:lnSpc>
            <a:spcBef>
              <a:spcPct val="0"/>
            </a:spcBef>
            <a:spcAft>
              <a:spcPct val="15000"/>
            </a:spcAft>
            <a:buChar char="••"/>
          </a:pPr>
          <a:r>
            <a:rPr lang="fa-IR" sz="1300" b="1" kern="1200" dirty="0" smtClean="0">
              <a:latin typeface="Cambria" pitchFamily="18" charset="0"/>
              <a:ea typeface="Times New Roman" pitchFamily="18" charset="0"/>
              <a:cs typeface="Times New Roman" pitchFamily="18" charset="0"/>
            </a:rPr>
            <a:t>در يك </a:t>
          </a:r>
          <a:r>
            <a:rPr lang="fa-IR" sz="1300" b="1" kern="1200" dirty="0" smtClean="0">
              <a:solidFill>
                <a:srgbClr val="FF0000"/>
              </a:solidFill>
              <a:latin typeface="Cambria" pitchFamily="18" charset="0"/>
              <a:ea typeface="Times New Roman" pitchFamily="18" charset="0"/>
              <a:cs typeface="Times New Roman" pitchFamily="18" charset="0"/>
            </a:rPr>
            <a:t>سيستم دستي </a:t>
          </a:r>
          <a:r>
            <a:rPr lang="fa-IR" sz="1300" b="1" kern="1200" dirty="0" smtClean="0">
              <a:latin typeface="Cambria" pitchFamily="18" charset="0"/>
              <a:ea typeface="Times New Roman" pitchFamily="18" charset="0"/>
              <a:cs typeface="Times New Roman" pitchFamily="18" charset="0"/>
            </a:rPr>
            <a:t>، كارت فوليو داراي ستون هايي براي كنترل ثبت هاي بدهكار ( هزينه ها ) ، بستانكار ( پرداخت هاي و اصلاحات ) و مانده حساب ( جاري ) است . در پايان روز كاري ، هر ستون فوليو بررسي شده و مانده حساب انتهايي به عنوان مانده حساب اوليه ميهمان براي روز بعد در ابتداي ستون قرار داده مي شود .</a:t>
          </a:r>
          <a:r>
            <a:rPr lang="fa-IR" sz="1300" b="1" kern="1200" dirty="0" smtClean="0"/>
            <a:t> </a:t>
          </a:r>
          <a:endParaRPr lang="fa-IR" sz="1300" b="1" kern="1200" dirty="0"/>
        </a:p>
      </dsp:txBody>
      <dsp:txXfrm rot="-5400000">
        <a:off x="1372495" y="62456"/>
        <a:ext cx="6423470" cy="1150032"/>
      </dsp:txXfrm>
    </dsp:sp>
    <dsp:sp modelId="{946ED1C7-DE26-4EF8-A653-6C95E5D99824}">
      <dsp:nvSpPr>
        <dsp:cNvPr id="0" name=""/>
        <dsp:cNvSpPr/>
      </dsp:nvSpPr>
      <dsp:spPr>
        <a:xfrm rot="5400000">
          <a:off x="-294106" y="2064115"/>
          <a:ext cx="1960707" cy="1372495"/>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t>سیستم نیمه خودکار</a:t>
          </a:r>
          <a:endParaRPr lang="fa-IR" sz="2100" kern="1200" dirty="0"/>
        </a:p>
      </dsp:txBody>
      <dsp:txXfrm rot="-5400000">
        <a:off x="1" y="2456257"/>
        <a:ext cx="1372495" cy="588212"/>
      </dsp:txXfrm>
    </dsp:sp>
    <dsp:sp modelId="{58B3E33E-6066-480E-87FB-7EA000C3D191}">
      <dsp:nvSpPr>
        <dsp:cNvPr id="0" name=""/>
        <dsp:cNvSpPr/>
      </dsp:nvSpPr>
      <dsp:spPr>
        <a:xfrm rot="5400000">
          <a:off x="3978107" y="-835603"/>
          <a:ext cx="1274460" cy="648568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2456" tIns="8255" rIns="8255" bIns="8255" numCol="1" spcCol="1270" anchor="ctr" anchorCtr="0">
          <a:noAutofit/>
        </a:bodyPr>
        <a:lstStyle/>
        <a:p>
          <a:pPr marL="114300" lvl="1" indent="-114300" algn="r" defTabSz="577850" rtl="1">
            <a:lnSpc>
              <a:spcPct val="90000"/>
            </a:lnSpc>
            <a:spcBef>
              <a:spcPct val="0"/>
            </a:spcBef>
            <a:spcAft>
              <a:spcPct val="15000"/>
            </a:spcAft>
            <a:buChar char="••"/>
          </a:pPr>
          <a:r>
            <a:rPr lang="fa-IR" sz="1300" b="1" kern="1200" dirty="0" smtClean="0"/>
            <a:t>در يك </a:t>
          </a:r>
          <a:r>
            <a:rPr lang="fa-IR" sz="1300" b="1" kern="1200" dirty="0" smtClean="0">
              <a:solidFill>
                <a:srgbClr val="FF0000"/>
              </a:solidFill>
            </a:rPr>
            <a:t>سيستم نيمه خودكار </a:t>
          </a:r>
          <a:r>
            <a:rPr lang="fa-IR" sz="1300" b="1" kern="1200" dirty="0" smtClean="0"/>
            <a:t>نوع هزينه هاي ميهمان در كارت فوليو توسط دستگاه ثبت پذيره پيگيري مي شود. تاريخ قرارداد ، مركز منبع درآمد ، ميزان قرارداد و مانده حساب حاصله همه چاپ مي شوند . چون بسياري از دستگاه هاي ثبت مانده فوليو را ذخيره نمي كنند و  بايد در زمان ثبت دوباره در نظر گرفته شود . صندوقدار پذيره آخرين مانده فوليو را در دستگاه وارد مي كند و دستگاه </a:t>
          </a:r>
          <a:endParaRPr lang="fa-IR" sz="1300" kern="1200" dirty="0"/>
        </a:p>
        <a:p>
          <a:pPr marL="114300" lvl="1" indent="-114300" algn="r" defTabSz="577850" rtl="1">
            <a:lnSpc>
              <a:spcPct val="90000"/>
            </a:lnSpc>
            <a:spcBef>
              <a:spcPct val="0"/>
            </a:spcBef>
            <a:spcAft>
              <a:spcPct val="15000"/>
            </a:spcAft>
            <a:buChar char="••"/>
          </a:pPr>
          <a:r>
            <a:rPr lang="fa-IR" sz="1300" b="1" kern="1200" dirty="0" smtClean="0"/>
            <a:t>آن را به عنوان " مانده قابل انتقال " چاپ مي كند . اين مانده و مانده قبلي بايد مشابه باشند و گرنه سيستم فاقد مانده خواهد بود . در همين جاست كه اكثر مشكلات تراز كردن فوليو در يك سيستم نيمه خودكار به وجود مي آيد </a:t>
          </a:r>
          <a:endParaRPr lang="en-US" sz="1300" b="1" kern="1200" dirty="0" smtClean="0"/>
        </a:p>
      </dsp:txBody>
      <dsp:txXfrm rot="-5400000">
        <a:off x="1372495" y="1832223"/>
        <a:ext cx="6423470" cy="1150032"/>
      </dsp:txXfrm>
    </dsp:sp>
    <dsp:sp modelId="{EE6E45A9-251A-49F6-81A7-408E99F4A68A}">
      <dsp:nvSpPr>
        <dsp:cNvPr id="0" name=""/>
        <dsp:cNvSpPr/>
      </dsp:nvSpPr>
      <dsp:spPr>
        <a:xfrm rot="5400000">
          <a:off x="-294106" y="3833882"/>
          <a:ext cx="1960707" cy="1372495"/>
        </a:xfrm>
        <a:prstGeom prst="chevron">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t>سیستم تمام خودکار</a:t>
          </a:r>
          <a:endParaRPr lang="fa-IR" sz="2100" kern="1200" dirty="0"/>
        </a:p>
      </dsp:txBody>
      <dsp:txXfrm rot="-5400000">
        <a:off x="1" y="4226024"/>
        <a:ext cx="1372495" cy="588212"/>
      </dsp:txXfrm>
    </dsp:sp>
    <dsp:sp modelId="{F49991DB-C185-43AE-B5A7-D61EDA20A558}">
      <dsp:nvSpPr>
        <dsp:cNvPr id="0" name=""/>
        <dsp:cNvSpPr/>
      </dsp:nvSpPr>
      <dsp:spPr>
        <a:xfrm rot="5400000">
          <a:off x="3978107" y="977712"/>
          <a:ext cx="1274460" cy="6485684"/>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92456" tIns="8255" rIns="8255" bIns="8255" numCol="1" spcCol="1270" anchor="ctr" anchorCtr="0">
          <a:noAutofit/>
        </a:bodyPr>
        <a:lstStyle/>
        <a:p>
          <a:pPr marL="114300" lvl="1" indent="-114300" algn="r" defTabSz="577850" rtl="1">
            <a:lnSpc>
              <a:spcPct val="90000"/>
            </a:lnSpc>
            <a:spcBef>
              <a:spcPct val="0"/>
            </a:spcBef>
            <a:spcAft>
              <a:spcPct val="15000"/>
            </a:spcAft>
            <a:buChar char="••"/>
          </a:pPr>
          <a:r>
            <a:rPr lang="fa-IR" sz="1300" b="1" kern="1200" dirty="0" smtClean="0"/>
            <a:t>در يك </a:t>
          </a:r>
          <a:r>
            <a:rPr lang="fa-IR" sz="1300" b="1" kern="1200" dirty="0" smtClean="0">
              <a:solidFill>
                <a:srgbClr val="FF0000"/>
              </a:solidFill>
            </a:rPr>
            <a:t>سيستم تمام خودكار </a:t>
          </a:r>
          <a:r>
            <a:rPr lang="fa-IR" sz="1300" b="1" kern="1200" dirty="0" smtClean="0"/>
            <a:t>، فوليو ها الكترونيكي ثبت و رسيدگي به قراردادها ر آسان مي سازد . اطلاعات شخصي ذخيره شده در كامپيوتر ميهمان داراي رزرو به هنگام پذيرش يا بخشي از فعاليت هاي پيش پذيرش كنترل مي شود . صورتحساب هاي ميهمان بدون رزرو مسئول پذيره را ملزم </a:t>
          </a:r>
          <a:endParaRPr lang="fa-IR" sz="1300" kern="1200" dirty="0"/>
        </a:p>
        <a:p>
          <a:pPr marL="114300" lvl="1" indent="-114300" algn="r" defTabSz="577850" rtl="1">
            <a:lnSpc>
              <a:spcPct val="90000"/>
            </a:lnSpc>
            <a:spcBef>
              <a:spcPct val="0"/>
            </a:spcBef>
            <a:spcAft>
              <a:spcPct val="15000"/>
            </a:spcAft>
            <a:buChar char="••"/>
          </a:pPr>
          <a:r>
            <a:rPr lang="fa-IR" sz="1300" b="1" kern="1200" dirty="0" smtClean="0"/>
            <a:t>به ثبت اطلاعات ميهمان در طول فرآيند پذيرش مي كند . وقتي اطلاعات ثبت شدند ، يك فوليو الكترونيكي به طور خودكار درست شده و براي ثبت فوري قرارداد فعال مي شود . فوليوهاي الكترونيكي ذخيره مي شوند و در صورت تقاضا ميتوان آنها را چاپ كرد . </a:t>
          </a:r>
          <a:endParaRPr lang="en-US" sz="1300" b="1" kern="1200" dirty="0" smtClean="0"/>
        </a:p>
      </dsp:txBody>
      <dsp:txXfrm rot="-5400000">
        <a:off x="1372495" y="3645538"/>
        <a:ext cx="6423470" cy="11500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C4462-32AB-4457-BDA9-1994E06C23EA}">
      <dsp:nvSpPr>
        <dsp:cNvPr id="0" name=""/>
        <dsp:cNvSpPr/>
      </dsp:nvSpPr>
      <dsp:spPr>
        <a:xfrm>
          <a:off x="0" y="292557"/>
          <a:ext cx="9144000" cy="1587836"/>
        </a:xfrm>
        <a:prstGeom prst="roundRect">
          <a:avLst/>
        </a:prstGeom>
        <a:solidFill>
          <a:schemeClr val="accent2"/>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رسيد " يك سند پشتيبان است كه شرايط و قواعد مربوط به نحوه قرارداد را شرح مي دهد . </a:t>
          </a:r>
          <a:endParaRPr lang="en-US" sz="1600" b="0" i="0" kern="1200" baseline="0" dirty="0"/>
        </a:p>
      </dsp:txBody>
      <dsp:txXfrm>
        <a:off x="77512" y="370069"/>
        <a:ext cx="8988976" cy="1432812"/>
      </dsp:txXfrm>
    </dsp:sp>
    <dsp:sp modelId="{1FD196FB-94D9-487D-B6A0-A4C41DCF8575}">
      <dsp:nvSpPr>
        <dsp:cNvPr id="0" name=""/>
        <dsp:cNvSpPr/>
      </dsp:nvSpPr>
      <dsp:spPr>
        <a:xfrm>
          <a:off x="0" y="1920713"/>
          <a:ext cx="9144000" cy="1587836"/>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هتل هاي داراي سيستم دستي يا نيمه خودكار براي ارسال اطلاعات از مراكز دور افتاده در آمد به پذيره از رسيدها استفاده مي كنند " رسيد " يك سند پشتيبان است و جايگزين سند مرجع تهيه شده در لحظه خريد نمي شود . انواع رايج رسيدها عبارتند از " رسيد هاي تخفيف ، رسيد هاي انتقالي و رسيدهاي مخارج " مي باشند طي روند حسابرسي شب ،رسيدها كمك مي كنند تا اطمينان حاصل شود كه تمام هزينه هاي انجام شده به منظور تسويه حساب به درستي كنتـرل شده اند . هتل هاي مجهز به سيستم تمام خودكار ممكن است به رسيدهاي كمتري يا در بعضي موارد به هيچ رسيدي نياز داشته باشند . اين امر به اين خاطر است كه مراكز فاصله دار  درآمــد مي توانند به طور الكتريكي با سيستم كامپيوتري پذيره ارتباط داشته باشند و به اين ترتيب ضرورت مستندسازي پشتيبان را كاهش دهند . در سيستم هاي دستي و نيمه خودكار فيش رك اطلاعات ممكن است تهيه شود تا اپراتورهاي مركز تلفن و كاركنان خدمات ميهمان بتوانند بسرعت وضعيت ميهمان خاصي را در هتل مشخص كنند .</a:t>
          </a:r>
          <a:endParaRPr lang="en-US" sz="1400" b="0" i="0" kern="1200" baseline="0" dirty="0"/>
        </a:p>
      </dsp:txBody>
      <dsp:txXfrm>
        <a:off x="77512" y="1998225"/>
        <a:ext cx="8988976" cy="1432812"/>
      </dsp:txXfrm>
    </dsp:sp>
    <dsp:sp modelId="{BE1DA1BA-B7F3-4C6B-8D9E-45659A416AAE}">
      <dsp:nvSpPr>
        <dsp:cNvPr id="0" name=""/>
        <dsp:cNvSpPr/>
      </dsp:nvSpPr>
      <dsp:spPr>
        <a:xfrm>
          <a:off x="0" y="3548870"/>
          <a:ext cx="9144000" cy="158783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وقتي تماس گيرنده اي مي خواهد تا با ميهماني تماس بگيرد اپراتور مركز تلفن ميتواند رك اطلاعات بر اساس الفبا را به جهت تعيين شماره اتاق ميهمان جستجو و ارتباط را برقرار كند . در سيستم هاي تمام خودكار پذيره ، ترمينال هاي كامپيوتري جايگزين رك هاي سنتي اطلاعـــات مي شوند و به اين ترتيب ضرورت وجود رك هاي اطلاعات حذف مي شود . مي توان اين ترمينال ها را براي دسترسي سريع به گزارش ميهمان و نمايش اطلاعات جامع موجود در آن به كار برد چون مي توان آنها را به صورت الكترونيكي مرتبط نمود لذا تجهيزات الكترونيكي ديگري نظير ترمينال هاي بخش فروش و مركز تلفن نيز مي توانند اطلاعات مربوط به ميهمان را ارائـــه و به شراكت گذارند .</a:t>
          </a:r>
          <a:endParaRPr lang="fa-IR" sz="1400" b="0" i="0" kern="1200" baseline="0" dirty="0"/>
        </a:p>
      </dsp:txBody>
      <dsp:txXfrm>
        <a:off x="77512" y="3626382"/>
        <a:ext cx="8988976" cy="14328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DD545-B7AD-436F-A128-FBF892739E79}">
      <dsp:nvSpPr>
        <dsp:cNvPr id="0" name=""/>
        <dsp:cNvSpPr/>
      </dsp:nvSpPr>
      <dsp:spPr>
        <a:xfrm>
          <a:off x="8088" y="10653"/>
          <a:ext cx="8270630" cy="514353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glow rad="2286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endParaRPr lang="fa-IR" sz="1600" b="1" i="0" kern="1200" baseline="0" dirty="0" smtClean="0"/>
        </a:p>
        <a:p>
          <a:pPr lvl="0" algn="ctr" defTabSz="711200" rtl="1">
            <a:lnSpc>
              <a:spcPct val="90000"/>
            </a:lnSpc>
            <a:spcBef>
              <a:spcPct val="0"/>
            </a:spcBef>
            <a:spcAft>
              <a:spcPct val="35000"/>
            </a:spcAft>
          </a:pPr>
          <a:endParaRPr lang="fa-IR" sz="1600" b="1" i="0" kern="1200" baseline="0" dirty="0" smtClean="0"/>
        </a:p>
        <a:p>
          <a:pPr lvl="0" algn="r" defTabSz="711200" rtl="1">
            <a:lnSpc>
              <a:spcPct val="90000"/>
            </a:lnSpc>
            <a:spcBef>
              <a:spcPct val="0"/>
            </a:spcBef>
            <a:spcAft>
              <a:spcPct val="35000"/>
            </a:spcAft>
          </a:pPr>
          <a:endParaRPr lang="fa-IR" sz="1600" b="1" i="0" kern="1200" baseline="0" dirty="0" smtClean="0"/>
        </a:p>
        <a:p>
          <a:pPr lvl="0" algn="r" defTabSz="711200" rtl="1">
            <a:lnSpc>
              <a:spcPct val="90000"/>
            </a:lnSpc>
            <a:spcBef>
              <a:spcPct val="0"/>
            </a:spcBef>
            <a:spcAft>
              <a:spcPct val="35000"/>
            </a:spcAft>
          </a:pPr>
          <a:r>
            <a:rPr lang="fa-IR" sz="1600" b="1" i="0" kern="1200" baseline="0" dirty="0" smtClean="0"/>
            <a:t>اغلب مكان ميزهاي پذيرش به نحو بارزي در لابي هتل است . ارتفاع ميز پذيرش و پيشخوان آن تقريبا" ( </a:t>
          </a:r>
          <a:r>
            <a:rPr lang="fa-IR" sz="1600" b="1" i="0" kern="1200" baseline="0" dirty="0" smtClean="0">
              <a:solidFill>
                <a:srgbClr val="FF0000"/>
              </a:solidFill>
            </a:rPr>
            <a:t>سه و نيم پا و به طول دو و نيم پا ) </a:t>
          </a:r>
          <a:r>
            <a:rPr lang="fa-IR" sz="1600" b="1" i="0" kern="1200" baseline="0" dirty="0" smtClean="0"/>
            <a:t>است . طول اين ميز با توجه به تعداد اتاق هاي هتل ، كارهايي كه در ميز پذيرش انجام مي شود و طراحي فيزيكي لابي هتل مي تواند تغيير كند ممكن است علائمي در سطح يا بالاي ميز قرارداده شود تا ميهمانان را به مكان مناسب براي پذيرش ، صندوق ، تسويه حساب ، پيامها و اطلاعات وديگر سرويس هاي هدايت كنند . معمولا" طراحي ميز پذيرش فرم ها و تحهيزات پذيره را از ديد ميهمانان يا بازديدكنندگان ايستاده در جلوي ميز پذيرش پنهان مي كند چون بيشتر اطلاعات پذيره محرمانه و شخصي هستند .</a:t>
          </a:r>
        </a:p>
        <a:p>
          <a:pPr lvl="0" algn="r" defTabSz="711200" rtl="1">
            <a:lnSpc>
              <a:spcPct val="90000"/>
            </a:lnSpc>
            <a:spcBef>
              <a:spcPct val="0"/>
            </a:spcBef>
            <a:spcAft>
              <a:spcPct val="35000"/>
            </a:spcAft>
          </a:pPr>
          <a:r>
            <a:rPr lang="fa-IR" sz="1600" b="1" i="0" kern="1200" baseline="0" dirty="0" smtClean="0"/>
            <a:t>بيشتر فعاليت هاي پذيره در ميز پذيرش صورت مي گيرد ميز پذيرش جايي است كه ميهمانان اسم خود را ثبت مي كنند ، درخواست خدمات و اطلاعات مي كنند ، شكايات را مطرح مي سازند و حسابهاي خود را تسويه مي نمايند .</a:t>
          </a:r>
          <a:endParaRPr lang="fa-IR" sz="1600" b="0" i="0" kern="1200" baseline="0" dirty="0"/>
        </a:p>
      </dsp:txBody>
      <dsp:txXfrm>
        <a:off x="8088" y="2068067"/>
        <a:ext cx="8270630" cy="2057414"/>
      </dsp:txXfrm>
    </dsp:sp>
    <dsp:sp modelId="{DFFD0D2C-EF92-45AD-ABB2-2570547524F4}">
      <dsp:nvSpPr>
        <dsp:cNvPr id="0" name=""/>
        <dsp:cNvSpPr/>
      </dsp:nvSpPr>
      <dsp:spPr>
        <a:xfrm>
          <a:off x="1645117" y="-10653"/>
          <a:ext cx="4996572" cy="237263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1C348-06AB-4AC3-A3D4-660ED635FAF0}">
      <dsp:nvSpPr>
        <dsp:cNvPr id="0" name=""/>
        <dsp:cNvSpPr/>
      </dsp:nvSpPr>
      <dsp:spPr>
        <a:xfrm>
          <a:off x="357164" y="4776142"/>
          <a:ext cx="7623863" cy="193985"/>
        </a:xfrm>
        <a:prstGeom prst="leftRightArrow">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7153A-B9D4-4CC3-A3AA-8A4335DC6890}">
      <dsp:nvSpPr>
        <dsp:cNvPr id="0" name=""/>
        <dsp:cNvSpPr/>
      </dsp:nvSpPr>
      <dsp:spPr>
        <a:xfrm>
          <a:off x="0" y="420161"/>
          <a:ext cx="1785950" cy="1116218"/>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C8E6D798-BBCB-45A1-A7F0-E5BE56329CC4}">
      <dsp:nvSpPr>
        <dsp:cNvPr id="0" name=""/>
        <dsp:cNvSpPr/>
      </dsp:nvSpPr>
      <dsp:spPr>
        <a:xfrm>
          <a:off x="1362679" y="646531"/>
          <a:ext cx="132160" cy="1321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386C5-BBB7-493A-BFE4-BB7323E0D875}">
      <dsp:nvSpPr>
        <dsp:cNvPr id="0" name=""/>
        <dsp:cNvSpPr/>
      </dsp:nvSpPr>
      <dsp:spPr>
        <a:xfrm rot="21106420">
          <a:off x="556687" y="668889"/>
          <a:ext cx="1029764" cy="91121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029" bIns="0" numCol="1" spcCol="1270" anchor="t" anchorCtr="0">
          <a:noAutofit/>
        </a:bodyPr>
        <a:lstStyle/>
        <a:p>
          <a:pPr lvl="0" algn="r" defTabSz="711200" rtl="1">
            <a:lnSpc>
              <a:spcPct val="90000"/>
            </a:lnSpc>
            <a:spcBef>
              <a:spcPct val="0"/>
            </a:spcBef>
            <a:spcAft>
              <a:spcPct val="35000"/>
            </a:spcAft>
          </a:pPr>
          <a:r>
            <a:rPr lang="fa-IR" sz="1600" b="1" i="0" kern="1200" baseline="0" dirty="0" smtClean="0"/>
            <a:t>  صندوق</a:t>
          </a:r>
          <a:endParaRPr lang="fa-IR" sz="1600" b="1" i="0" kern="1200" baseline="0" dirty="0"/>
        </a:p>
      </dsp:txBody>
      <dsp:txXfrm>
        <a:off x="601169" y="713371"/>
        <a:ext cx="940800" cy="82224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CDA8B-6430-4D16-A189-629615B5C6A4}">
      <dsp:nvSpPr>
        <dsp:cNvPr id="0" name=""/>
        <dsp:cNvSpPr/>
      </dsp:nvSpPr>
      <dsp:spPr>
        <a:xfrm>
          <a:off x="0" y="30453"/>
          <a:ext cx="8001056" cy="1872000"/>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glow rad="228600">
            <a:schemeClr val="accent6">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lvl="0" algn="ctr" defTabSz="2889250" rtl="1">
            <a:lnSpc>
              <a:spcPct val="90000"/>
            </a:lnSpc>
            <a:spcBef>
              <a:spcPct val="0"/>
            </a:spcBef>
            <a:spcAft>
              <a:spcPct val="35000"/>
            </a:spcAft>
          </a:pPr>
          <a:r>
            <a:rPr lang="en-BZ" sz="6500" kern="1200" dirty="0" smtClean="0">
              <a:sym typeface="Wingdings"/>
            </a:rPr>
            <a:t></a:t>
          </a:r>
          <a:r>
            <a:rPr lang="fa-IR" sz="6500" kern="1200" dirty="0" smtClean="0"/>
            <a:t>سازماندهي عملكرد </a:t>
          </a:r>
          <a:endParaRPr lang="fa-IR" sz="6500" kern="1200" dirty="0"/>
        </a:p>
      </dsp:txBody>
      <dsp:txXfrm>
        <a:off x="0" y="30453"/>
        <a:ext cx="8001056" cy="1872000"/>
      </dsp:txXfrm>
    </dsp:sp>
    <dsp:sp modelId="{FEDB90AC-5964-4BA3-8B69-45E426AFF47E}">
      <dsp:nvSpPr>
        <dsp:cNvPr id="0" name=""/>
        <dsp:cNvSpPr/>
      </dsp:nvSpPr>
      <dsp:spPr>
        <a:xfrm>
          <a:off x="0" y="1902453"/>
          <a:ext cx="8001056" cy="4282199"/>
        </a:xfrm>
        <a:prstGeom prst="rect">
          <a:avLst/>
        </a:prstGeom>
        <a:solidFill>
          <a:schemeClr val="accent6">
            <a:alpha val="90000"/>
            <a:tint val="40000"/>
            <a:hueOff val="0"/>
            <a:satOff val="0"/>
            <a:lumOff val="0"/>
            <a:alphaOff val="0"/>
          </a:schemeClr>
        </a:solidFill>
        <a:ln w="9525" cap="flat" cmpd="sng" algn="ctr">
          <a:noFill/>
          <a:prstDash val="solid"/>
        </a:ln>
        <a:effectLst>
          <a:glow rad="228600">
            <a:schemeClr val="accent6">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r>
            <a:rPr lang="fa-IR" sz="2000" b="1" kern="1200" smtClean="0"/>
            <a:t>كارآيي عملكرد پذيره به سازماندهي تجهيزات مستقر در ميز بستگي دارد . طراحي و نقشه ميز بايستي به صورتي باشد كه هر كارمند پذيره به تجهيزات ، فرم ها و لوازم ضروري براي وظايف تعيين شده دسترسي آسان داشته باشد .درست اين است كه طرح پذيره كشيده شود ومبلمان و لوازم آن بر اساس وظايفي كه در محورهاي تخصيص يافته فعاليت در طول ميز انجام مي شوند قرار داده شوند . اما با طرح هاي كلي مسئوليت در ميان كادر پذيره تداخل مي يابند .</a:t>
          </a:r>
          <a:endParaRPr lang="fa-IR" sz="2000" kern="1200"/>
        </a:p>
        <a:p>
          <a:pPr marL="228600" lvl="1" indent="-228600" algn="r" defTabSz="889000" rtl="1">
            <a:lnSpc>
              <a:spcPct val="90000"/>
            </a:lnSpc>
            <a:spcBef>
              <a:spcPct val="0"/>
            </a:spcBef>
            <a:spcAft>
              <a:spcPct val="15000"/>
            </a:spcAft>
            <a:buChar char="••"/>
          </a:pPr>
          <a:r>
            <a:rPr lang="fa-IR" sz="2000" b="1" kern="1200" smtClean="0"/>
            <a:t>اكثر بخاطر روند آموزش چند جانبه و كامپيوتري كردن ، بيشتر ميزهاي پذيرش با اين تفكر كه وضعيتها تغيير پذير باشند طراحي مي شوند .</a:t>
          </a:r>
          <a:endParaRPr lang="en-US" sz="2000" b="1" kern="1200"/>
        </a:p>
        <a:p>
          <a:pPr marL="228600" lvl="1" indent="-228600" algn="r" defTabSz="889000" rtl="1">
            <a:lnSpc>
              <a:spcPct val="90000"/>
            </a:lnSpc>
            <a:spcBef>
              <a:spcPct val="0"/>
            </a:spcBef>
            <a:spcAft>
              <a:spcPct val="15000"/>
            </a:spcAft>
            <a:buChar char="••"/>
          </a:pPr>
          <a:r>
            <a:rPr lang="fa-IR" sz="2000" b="1" kern="1200" dirty="0" smtClean="0"/>
            <a:t>در طراحي ميز پذيرش كارايي مسئله اي مهم است . هرگاه كاركنان پذيره مجبور شوند پشت خود رابه مسافران كنند يا آنها را ترك كنند يا انجام عملياتي طول بكشد وظيفه ميز پذيرش بيشتـــــر مي شود . مطالعات مربوط به نحوة تعامل كادر پذيره با ميهمانان و تجهيزات اغلب انجام تغييراتي در طراحي ميز پذيرش را تاكيد مي نمايد ./آ  </a:t>
          </a:r>
          <a:endParaRPr lang="en-US" sz="2000" b="1" kern="1200" dirty="0"/>
        </a:p>
        <a:p>
          <a:pPr marL="228600" lvl="1" indent="-228600" algn="r" defTabSz="889000" rtl="1">
            <a:lnSpc>
              <a:spcPct val="90000"/>
            </a:lnSpc>
            <a:spcBef>
              <a:spcPct val="0"/>
            </a:spcBef>
            <a:spcAft>
              <a:spcPct val="15000"/>
            </a:spcAft>
            <a:buChar char="••"/>
          </a:pPr>
          <a:endParaRPr lang="en-US" sz="2000" b="1" kern="1200"/>
        </a:p>
        <a:p>
          <a:pPr marL="228600" lvl="1" indent="-228600" algn="r" defTabSz="889000" rtl="1">
            <a:lnSpc>
              <a:spcPct val="90000"/>
            </a:lnSpc>
            <a:spcBef>
              <a:spcPct val="0"/>
            </a:spcBef>
            <a:spcAft>
              <a:spcPct val="15000"/>
            </a:spcAft>
            <a:buChar char="••"/>
          </a:pPr>
          <a:endParaRPr lang="en-US" sz="2000" b="1" kern="1200" dirty="0"/>
        </a:p>
      </dsp:txBody>
      <dsp:txXfrm>
        <a:off x="0" y="1902453"/>
        <a:ext cx="8001056" cy="42821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C1AB1-BEF9-444E-AF7B-883BABD4CDF0}">
      <dsp:nvSpPr>
        <dsp:cNvPr id="0" name=""/>
        <dsp:cNvSpPr/>
      </dsp:nvSpPr>
      <dsp:spPr>
        <a:xfrm>
          <a:off x="0" y="65098"/>
          <a:ext cx="8143932" cy="129227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glow rad="228600">
            <a:schemeClr val="accent5">
              <a:satMod val="175000"/>
              <a:alpha val="4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1">
            <a:lnSpc>
              <a:spcPct val="90000"/>
            </a:lnSpc>
            <a:spcBef>
              <a:spcPct val="0"/>
            </a:spcBef>
            <a:spcAft>
              <a:spcPct val="35000"/>
            </a:spcAft>
          </a:pPr>
          <a:r>
            <a:rPr lang="fa-IR" sz="2800" b="1" kern="1200" dirty="0" smtClean="0"/>
            <a:t>فرايند رزرواسيون : </a:t>
          </a:r>
          <a:r>
            <a:rPr lang="en-BZ" sz="2800" b="1" kern="1200" dirty="0" smtClean="0"/>
            <a:t>Reservation process </a:t>
          </a:r>
          <a:endParaRPr lang="fa-IR" sz="2800" b="1" kern="1200" dirty="0"/>
        </a:p>
      </dsp:txBody>
      <dsp:txXfrm>
        <a:off x="0" y="65098"/>
        <a:ext cx="8143932" cy="1292274"/>
      </dsp:txXfrm>
    </dsp:sp>
    <dsp:sp modelId="{8057B3B3-FE29-4892-B512-3B42B0C3924E}">
      <dsp:nvSpPr>
        <dsp:cNvPr id="0" name=""/>
        <dsp:cNvSpPr/>
      </dsp:nvSpPr>
      <dsp:spPr>
        <a:xfrm>
          <a:off x="0" y="1182613"/>
          <a:ext cx="8143932" cy="4324451"/>
        </a:xfrm>
        <a:prstGeom prst="rect">
          <a:avLst/>
        </a:prstGeom>
        <a:solidFill>
          <a:schemeClr val="accent5">
            <a:lumMod val="40000"/>
            <a:lumOff val="60000"/>
            <a:alpha val="90000"/>
          </a:schemeClr>
        </a:solidFill>
        <a:ln w="9525" cap="flat" cmpd="sng" algn="ctr">
          <a:noFill/>
          <a:prstDash val="solid"/>
        </a:ln>
        <a:effectLst>
          <a:glow rad="228600">
            <a:schemeClr val="accent5">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r" defTabSz="889000" rtl="1">
            <a:lnSpc>
              <a:spcPct val="90000"/>
            </a:lnSpc>
            <a:spcBef>
              <a:spcPct val="0"/>
            </a:spcBef>
            <a:spcAft>
              <a:spcPct val="15000"/>
            </a:spcAft>
            <a:buChar char="••"/>
          </a:pPr>
          <a:endParaRPr lang="fa-IR" sz="2000" u="none" kern="1200" dirty="0">
            <a:solidFill>
              <a:srgbClr val="FF0000"/>
            </a:solidFill>
          </a:endParaRPr>
        </a:p>
        <a:p>
          <a:pPr marL="228600" lvl="1" indent="-228600" algn="r" defTabSz="889000" rtl="1">
            <a:lnSpc>
              <a:spcPct val="90000"/>
            </a:lnSpc>
            <a:spcBef>
              <a:spcPct val="0"/>
            </a:spcBef>
            <a:spcAft>
              <a:spcPct val="15000"/>
            </a:spcAft>
            <a:buChar char="••"/>
          </a:pPr>
          <a:endParaRPr lang="fa-IR" sz="2000" u="none" kern="1200" dirty="0">
            <a:solidFill>
              <a:srgbClr val="FF0000"/>
            </a:solidFill>
          </a:endParaRPr>
        </a:p>
        <a:p>
          <a:pPr marL="228600" lvl="1" indent="-228600" algn="r" defTabSz="889000" rtl="1">
            <a:lnSpc>
              <a:spcPct val="90000"/>
            </a:lnSpc>
            <a:spcBef>
              <a:spcPct val="0"/>
            </a:spcBef>
            <a:spcAft>
              <a:spcPct val="15000"/>
            </a:spcAft>
            <a:buChar char="••"/>
          </a:pPr>
          <a:r>
            <a:rPr lang="fa-IR" sz="2000" b="1" kern="1200" dirty="0" smtClean="0">
              <a:solidFill>
                <a:schemeClr val="tx1"/>
              </a:solidFill>
            </a:rPr>
            <a:t>معمولا" كارمند رزرواسيون داده هاي ميهمان را در برگ سفارش اتاق ( </a:t>
          </a:r>
          <a:r>
            <a:rPr lang="en-BZ" sz="2000" b="1" kern="1200" dirty="0" smtClean="0">
              <a:solidFill>
                <a:schemeClr val="tx1"/>
              </a:solidFill>
            </a:rPr>
            <a:t>Room Order</a:t>
          </a:r>
          <a:r>
            <a:rPr lang="fa-IR" sz="2000" b="1" kern="1200" dirty="0" smtClean="0">
              <a:solidFill>
                <a:schemeClr val="tx1"/>
              </a:solidFill>
            </a:rPr>
            <a:t> ) كه شامل " نام و نام خانوادگي ميهمان " ساعت و تاريخ ورود و خروج " آدرس و تلفن درخواست كننده ، " چگونگي پرداخت هزينه اتاق و پذيرايي " نوع اتاق " ( يك نفره ، دونفره ، سوئيت ) " كد رزرو " و نام رزرو گيرنده مي باشد ثبت مي نمايد . تا مبناي مراحل بعدي رزرو اتاق قرار گيرد بخشي از اين دادها در برگه اسليپ ( </a:t>
          </a:r>
          <a:r>
            <a:rPr lang="en-BZ" sz="2000" b="1" kern="1200" dirty="0" smtClean="0">
              <a:solidFill>
                <a:schemeClr val="tx1"/>
              </a:solidFill>
            </a:rPr>
            <a:t>Slip</a:t>
          </a:r>
          <a:r>
            <a:rPr lang="fa-IR" sz="2000" b="1" kern="1200" dirty="0" smtClean="0">
              <a:solidFill>
                <a:schemeClr val="tx1"/>
              </a:solidFill>
            </a:rPr>
            <a:t> ) درابعاد حدودا" 4 * 11 سانتي متر ثبت و در رك رزرواسيون ( </a:t>
          </a:r>
          <a:r>
            <a:rPr lang="en-BZ" sz="2000" b="1" kern="1200" dirty="0" smtClean="0">
              <a:solidFill>
                <a:schemeClr val="tx1"/>
              </a:solidFill>
            </a:rPr>
            <a:t>Reservation Rack</a:t>
          </a:r>
          <a:r>
            <a:rPr lang="fa-IR" sz="2000" b="1" kern="1200" dirty="0" smtClean="0">
              <a:solidFill>
                <a:schemeClr val="tx1"/>
              </a:solidFill>
            </a:rPr>
            <a:t> ) قرار داده مي شود . در سيستم دستي رك از صفحات فلزي تشكيل مي شود و در قسمت تلفنخانه ، اطلاعات ، پذيرش ، روم سرويس بكار مي رود . رزرواسيون به تفكيك سال ، ماه تقسيم بندي به صورت روز مي باشد . از طرفي پس از ورود ميهمان به هتل </a:t>
          </a:r>
          <a:r>
            <a:rPr lang="fa-IR" sz="2000" b="1" kern="1200" dirty="0" smtClean="0">
              <a:solidFill>
                <a:srgbClr val="FF0000"/>
              </a:solidFill>
            </a:rPr>
            <a:t>برخي از اطلاعات دريافتي </a:t>
          </a:r>
          <a:r>
            <a:rPr lang="fa-IR" sz="2000" b="1" u="none" kern="1200" dirty="0" smtClean="0">
              <a:solidFill>
                <a:srgbClr val="FF0000"/>
              </a:solidFill>
            </a:rPr>
            <a:t>درچهاربرگ پذيرش ، اطلاعات ، تلفن خانه ، روم سرويس به ترتيب شماره اتاق در رك پذيرش و روم سرويس و بر مبناي نام و نام خانوادگي بر اساس حروف " الفبا " در رك اطلاعات و تلفن خــــانه ثبت مي گردد . </a:t>
          </a:r>
          <a:endParaRPr lang="fa-IR" sz="2000" u="none" kern="1200" dirty="0">
            <a:solidFill>
              <a:srgbClr val="FF0000"/>
            </a:solidFill>
          </a:endParaRPr>
        </a:p>
        <a:p>
          <a:pPr marL="228600" lvl="1" indent="-228600" algn="r" defTabSz="889000" rtl="1">
            <a:lnSpc>
              <a:spcPct val="90000"/>
            </a:lnSpc>
            <a:spcBef>
              <a:spcPct val="0"/>
            </a:spcBef>
            <a:spcAft>
              <a:spcPct val="15000"/>
            </a:spcAft>
            <a:buChar char="••"/>
          </a:pPr>
          <a:endParaRPr lang="en-US" sz="2000" b="1" kern="1200" dirty="0">
            <a:solidFill>
              <a:schemeClr val="tx1"/>
            </a:solidFill>
          </a:endParaRPr>
        </a:p>
      </dsp:txBody>
      <dsp:txXfrm>
        <a:off x="0" y="1182613"/>
        <a:ext cx="8143932" cy="432445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81C13-673A-4A4A-BC1B-879D5685A416}">
      <dsp:nvSpPr>
        <dsp:cNvPr id="0" name=""/>
        <dsp:cNvSpPr/>
      </dsp:nvSpPr>
      <dsp:spPr>
        <a:xfrm>
          <a:off x="2134936" y="-419156"/>
          <a:ext cx="5240995" cy="5240995"/>
        </a:xfrm>
        <a:prstGeom prst="circularArrow">
          <a:avLst>
            <a:gd name="adj1" fmla="val 4668"/>
            <a:gd name="adj2" fmla="val 272909"/>
            <a:gd name="adj3" fmla="val 11925593"/>
            <a:gd name="adj4" fmla="val 1868879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B9937-6207-47F1-AB04-E32B3899062B}">
      <dsp:nvSpPr>
        <dsp:cNvPr id="0" name=""/>
        <dsp:cNvSpPr/>
      </dsp:nvSpPr>
      <dsp:spPr>
        <a:xfrm>
          <a:off x="2485251" y="1201"/>
          <a:ext cx="4173497" cy="1734591"/>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5"/>
        </a:lnRef>
        <a:fillRef idx="3">
          <a:schemeClr val="accent5"/>
        </a:fillRef>
        <a:effectRef idx="3">
          <a:schemeClr val="accent5"/>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عواملي كه سبب مي شود به نرخهاي ياد شده تخفيف دهيم</a:t>
          </a:r>
          <a:endParaRPr lang="en-US" sz="3200" kern="1200" dirty="0"/>
        </a:p>
      </dsp:txBody>
      <dsp:txXfrm>
        <a:off x="2569927" y="85877"/>
        <a:ext cx="4004145" cy="1565239"/>
      </dsp:txXfrm>
    </dsp:sp>
    <dsp:sp modelId="{546996F3-4542-410D-9B30-6C3930AF5E78}">
      <dsp:nvSpPr>
        <dsp:cNvPr id="0" name=""/>
        <dsp:cNvSpPr/>
      </dsp:nvSpPr>
      <dsp:spPr>
        <a:xfrm>
          <a:off x="4719273" y="1883067"/>
          <a:ext cx="3469183" cy="173459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 برآوردن نياز و خواسته نياز ميهمان "</a:t>
          </a:r>
          <a:endParaRPr lang="en-US" sz="3200" kern="1200" dirty="0"/>
        </a:p>
      </dsp:txBody>
      <dsp:txXfrm>
        <a:off x="4803949" y="1967743"/>
        <a:ext cx="3299831" cy="1565239"/>
      </dsp:txXfrm>
    </dsp:sp>
    <dsp:sp modelId="{6702F150-6163-462D-935C-0120655484E1}">
      <dsp:nvSpPr>
        <dsp:cNvPr id="0" name=""/>
        <dsp:cNvSpPr/>
      </dsp:nvSpPr>
      <dsp:spPr>
        <a:xfrm>
          <a:off x="2837408" y="3764932"/>
          <a:ext cx="3469183" cy="173459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 جذب بيشتر "</a:t>
          </a:r>
          <a:endParaRPr lang="en-US" sz="3200" kern="1200" dirty="0"/>
        </a:p>
      </dsp:txBody>
      <dsp:txXfrm>
        <a:off x="2922084" y="3849608"/>
        <a:ext cx="3299831" cy="1565239"/>
      </dsp:txXfrm>
    </dsp:sp>
    <dsp:sp modelId="{8BADC759-6678-40C9-9E07-C0C72F9C5D83}">
      <dsp:nvSpPr>
        <dsp:cNvPr id="0" name=""/>
        <dsp:cNvSpPr/>
      </dsp:nvSpPr>
      <dsp:spPr>
        <a:xfrm>
          <a:off x="955542" y="1883067"/>
          <a:ext cx="3469183" cy="173459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 بازاريابي ( افزايش سهم بازار و رقبا "</a:t>
          </a:r>
          <a:endParaRPr lang="en-US" sz="3200" kern="1200" dirty="0"/>
        </a:p>
      </dsp:txBody>
      <dsp:txXfrm>
        <a:off x="1040218" y="1967743"/>
        <a:ext cx="3299831" cy="156523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D0EFF-A44F-4EA6-8664-8398837B4F7F}">
      <dsp:nvSpPr>
        <dsp:cNvPr id="0" name=""/>
        <dsp:cNvSpPr/>
      </dsp:nvSpPr>
      <dsp:spPr>
        <a:xfrm>
          <a:off x="1154275" y="-6182"/>
          <a:ext cx="6835449" cy="6835449"/>
        </a:xfrm>
        <a:prstGeom prst="circularArrow">
          <a:avLst>
            <a:gd name="adj1" fmla="val 5274"/>
            <a:gd name="adj2" fmla="val 312630"/>
            <a:gd name="adj3" fmla="val 14216161"/>
            <a:gd name="adj4" fmla="val 17134027"/>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206DD-3692-477D-9BFD-9F9A8B4E119F}">
      <dsp:nvSpPr>
        <dsp:cNvPr id="0" name=""/>
        <dsp:cNvSpPr/>
      </dsp:nvSpPr>
      <dsp:spPr>
        <a:xfrm>
          <a:off x="3263800" y="1910"/>
          <a:ext cx="2616398" cy="130819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i="0" kern="1200" baseline="0" dirty="0" smtClean="0"/>
            <a:t>نمونه هاي تخفيف در هتل ها :</a:t>
          </a:r>
          <a:endParaRPr lang="en-US" sz="3000" b="0" i="0" kern="1200" baseline="0" dirty="0"/>
        </a:p>
      </dsp:txBody>
      <dsp:txXfrm>
        <a:off x="3327661" y="65771"/>
        <a:ext cx="2488676" cy="1180477"/>
      </dsp:txXfrm>
    </dsp:sp>
    <dsp:sp modelId="{DEB52E6E-76DA-4238-B242-6B2A17F5C960}">
      <dsp:nvSpPr>
        <dsp:cNvPr id="0" name=""/>
        <dsp:cNvSpPr/>
      </dsp:nvSpPr>
      <dsp:spPr>
        <a:xfrm>
          <a:off x="5665290" y="1388411"/>
          <a:ext cx="2616398" cy="130819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innerShdw blurRad="63500" dist="50800" dir="8100000">
            <a:prstClr val="black">
              <a:alpha val="50000"/>
            </a:prstClr>
          </a:inn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i="0" kern="1200" baseline="0" dirty="0" smtClean="0"/>
            <a:t>تخفيف گروههاي پروازي </a:t>
          </a:r>
          <a:endParaRPr lang="en-US" sz="3000" b="0" i="0" kern="1200" baseline="0" dirty="0"/>
        </a:p>
      </dsp:txBody>
      <dsp:txXfrm>
        <a:off x="5729151" y="1452272"/>
        <a:ext cx="2488676" cy="1180477"/>
      </dsp:txXfrm>
    </dsp:sp>
    <dsp:sp modelId="{6ADF4D2B-B5B2-42F8-8D40-07B787869559}">
      <dsp:nvSpPr>
        <dsp:cNvPr id="0" name=""/>
        <dsp:cNvSpPr/>
      </dsp:nvSpPr>
      <dsp:spPr>
        <a:xfrm>
          <a:off x="5665290" y="4161413"/>
          <a:ext cx="2616398" cy="130819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i="0" kern="1200" baseline="0" dirty="0" smtClean="0"/>
            <a:t>تخفيف آژانسهاي مسافرتي </a:t>
          </a:r>
          <a:endParaRPr lang="en-US" sz="3000" b="0" i="0" kern="1200" baseline="0" dirty="0"/>
        </a:p>
      </dsp:txBody>
      <dsp:txXfrm>
        <a:off x="5729151" y="4225274"/>
        <a:ext cx="2488676" cy="1180477"/>
      </dsp:txXfrm>
    </dsp:sp>
    <dsp:sp modelId="{BE76E6A1-81F3-43F2-A9D5-13195D92A7B9}">
      <dsp:nvSpPr>
        <dsp:cNvPr id="0" name=""/>
        <dsp:cNvSpPr/>
      </dsp:nvSpPr>
      <dsp:spPr>
        <a:xfrm>
          <a:off x="3263800" y="5547914"/>
          <a:ext cx="2616398" cy="130819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i="0" kern="1200" baseline="0" dirty="0" smtClean="0"/>
            <a:t>تخفيف ديپلمات ها وكاركنان </a:t>
          </a:r>
          <a:endParaRPr lang="en-US" sz="3000" b="0" i="0" kern="1200" baseline="0" dirty="0"/>
        </a:p>
      </dsp:txBody>
      <dsp:txXfrm>
        <a:off x="3327661" y="5611775"/>
        <a:ext cx="2488676" cy="1180477"/>
      </dsp:txXfrm>
    </dsp:sp>
    <dsp:sp modelId="{F595FD6B-BB3D-4772-885A-6EA67BDE55C2}">
      <dsp:nvSpPr>
        <dsp:cNvPr id="0" name=""/>
        <dsp:cNvSpPr/>
      </dsp:nvSpPr>
      <dsp:spPr>
        <a:xfrm>
          <a:off x="862310" y="4161413"/>
          <a:ext cx="2616398" cy="130819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i="0" kern="1200" baseline="0" dirty="0" smtClean="0"/>
            <a:t>تخفيف به اعضاي اتحاديه هتلداران </a:t>
          </a:r>
          <a:endParaRPr lang="en-US" sz="3000" b="0" i="0" kern="1200" baseline="0" dirty="0"/>
        </a:p>
      </dsp:txBody>
      <dsp:txXfrm>
        <a:off x="926171" y="4225274"/>
        <a:ext cx="2488676" cy="1180477"/>
      </dsp:txXfrm>
    </dsp:sp>
    <dsp:sp modelId="{2477F37E-8791-4C13-BBB8-A64D988DB7B9}">
      <dsp:nvSpPr>
        <dsp:cNvPr id="0" name=""/>
        <dsp:cNvSpPr/>
      </dsp:nvSpPr>
      <dsp:spPr>
        <a:xfrm>
          <a:off x="862310" y="1388411"/>
          <a:ext cx="2616398" cy="130819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relaxedInset"/>
        </a:sp3d>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a-IR" sz="3000" b="1" i="0" kern="1200" baseline="0" dirty="0" smtClean="0"/>
            <a:t>تخفيف به كاركنان هتلها </a:t>
          </a:r>
          <a:endParaRPr lang="en-US" sz="3000" b="0" i="0" kern="1200" baseline="0" dirty="0"/>
        </a:p>
      </dsp:txBody>
      <dsp:txXfrm>
        <a:off x="926171" y="1452272"/>
        <a:ext cx="2488676" cy="118047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8BAE6-6714-4A17-AEF0-79397CF4751F}">
      <dsp:nvSpPr>
        <dsp:cNvPr id="0" name=""/>
        <dsp:cNvSpPr/>
      </dsp:nvSpPr>
      <dsp:spPr>
        <a:xfrm>
          <a:off x="0" y="-13523"/>
          <a:ext cx="9144000" cy="466485"/>
        </a:xfrm>
        <a:prstGeom prst="rect">
          <a:avLst/>
        </a:prstGeom>
        <a:solidFill>
          <a:schemeClr val="accent5">
            <a:shade val="90000"/>
            <a:hueOff val="0"/>
            <a:satOff val="0"/>
            <a:lumOff val="0"/>
            <a:alphaOff val="0"/>
          </a:schemeClr>
        </a:solidFill>
        <a:ln>
          <a:noFill/>
        </a:ln>
        <a:effectLst>
          <a:glow rad="228600">
            <a:schemeClr val="accent6">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i="0" kern="1200" baseline="0" dirty="0" smtClean="0"/>
            <a:t>الف : رزروهاي انفرادي : ( آژانسهاي مسافرتي و ميهمان ) </a:t>
          </a:r>
          <a:endParaRPr lang="en-US" sz="2400" b="0" i="0" kern="1200" baseline="0" dirty="0"/>
        </a:p>
      </dsp:txBody>
      <dsp:txXfrm>
        <a:off x="0" y="-13523"/>
        <a:ext cx="9144000" cy="466485"/>
      </dsp:txXfrm>
    </dsp:sp>
    <dsp:sp modelId="{E987F04B-808D-4AEA-A835-88686FEE38A7}">
      <dsp:nvSpPr>
        <dsp:cNvPr id="0" name=""/>
        <dsp:cNvSpPr/>
      </dsp:nvSpPr>
      <dsp:spPr>
        <a:xfrm>
          <a:off x="4464" y="317069"/>
          <a:ext cx="3045023" cy="12514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smtClean="0"/>
            <a:t>گرفتن پيش پرداخت يا وديعه </a:t>
          </a:r>
          <a:endParaRPr lang="fa-IR" sz="1400" kern="1200"/>
        </a:p>
      </dsp:txBody>
      <dsp:txXfrm>
        <a:off x="4464" y="317069"/>
        <a:ext cx="3045023" cy="1251406"/>
      </dsp:txXfrm>
    </dsp:sp>
    <dsp:sp modelId="{CF893B87-F5A6-4088-874E-519E9817ECB5}">
      <dsp:nvSpPr>
        <dsp:cNvPr id="0" name=""/>
        <dsp:cNvSpPr/>
      </dsp:nvSpPr>
      <dsp:spPr>
        <a:xfrm>
          <a:off x="3049488" y="317069"/>
          <a:ext cx="3045023" cy="1251406"/>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t>نامه تائيديه پرداخت كه بستگي دارد : به نوع هتل – محل هتل – فصل شلوغي – مقررات و نرخهاي مقطعي – مدت ومهلت رسيد پرداخت </a:t>
          </a:r>
          <a:endParaRPr lang="en-US" sz="1400" b="1" kern="1200" dirty="0"/>
        </a:p>
      </dsp:txBody>
      <dsp:txXfrm>
        <a:off x="3049488" y="317069"/>
        <a:ext cx="3045023" cy="1251406"/>
      </dsp:txXfrm>
    </dsp:sp>
    <dsp:sp modelId="{AB956299-3C85-4337-83C0-6AA34CF14CCD}">
      <dsp:nvSpPr>
        <dsp:cNvPr id="0" name=""/>
        <dsp:cNvSpPr/>
      </dsp:nvSpPr>
      <dsp:spPr>
        <a:xfrm>
          <a:off x="6094511" y="317069"/>
          <a:ext cx="3045023" cy="1251406"/>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t>ابطال ذخيره جا و بعد از مهلت مقرر ( 24 الي 72 ساعت )</a:t>
          </a:r>
          <a:endParaRPr lang="en-US" sz="1400" b="1" kern="1200" dirty="0"/>
        </a:p>
      </dsp:txBody>
      <dsp:txXfrm>
        <a:off x="6094511" y="317069"/>
        <a:ext cx="3045023" cy="1251406"/>
      </dsp:txXfrm>
    </dsp:sp>
    <dsp:sp modelId="{79CF7B38-B179-4535-B871-85FA58209CE6}">
      <dsp:nvSpPr>
        <dsp:cNvPr id="0" name=""/>
        <dsp:cNvSpPr/>
      </dsp:nvSpPr>
      <dsp:spPr>
        <a:xfrm>
          <a:off x="0" y="1432583"/>
          <a:ext cx="9144000" cy="108846"/>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B01A4-4422-443F-A180-71ECFAAA48D1}">
      <dsp:nvSpPr>
        <dsp:cNvPr id="0" name=""/>
        <dsp:cNvSpPr/>
      </dsp:nvSpPr>
      <dsp:spPr>
        <a:xfrm>
          <a:off x="0" y="0"/>
          <a:ext cx="9144000" cy="442920"/>
        </a:xfrm>
        <a:prstGeom prst="rect">
          <a:avLst/>
        </a:prstGeom>
        <a:solidFill>
          <a:schemeClr val="accent5">
            <a:shade val="90000"/>
            <a:hueOff val="0"/>
            <a:satOff val="0"/>
            <a:lumOff val="0"/>
            <a:alphaOff val="0"/>
          </a:schemeClr>
        </a:soli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i="0" kern="1200" baseline="0" dirty="0" smtClean="0"/>
            <a:t>ب ) رزروهاي گروهي :</a:t>
          </a:r>
          <a:endParaRPr lang="fa-IR" sz="2800" b="1" i="0" kern="1200" baseline="0" dirty="0"/>
        </a:p>
      </dsp:txBody>
      <dsp:txXfrm>
        <a:off x="0" y="0"/>
        <a:ext cx="9144000" cy="442920"/>
      </dsp:txXfrm>
    </dsp:sp>
    <dsp:sp modelId="{E48BC6B4-9B9C-4B31-A62A-529448E5F7B3}">
      <dsp:nvSpPr>
        <dsp:cNvPr id="0" name=""/>
        <dsp:cNvSpPr/>
      </dsp:nvSpPr>
      <dsp:spPr>
        <a:xfrm>
          <a:off x="4464" y="428632"/>
          <a:ext cx="1522511" cy="278178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a-IR" sz="1400" b="1" kern="1200" dirty="0" smtClean="0"/>
            <a:t>1</a:t>
          </a:r>
          <a:r>
            <a:rPr lang="fa-IR" sz="1400" b="1" i="1" kern="1200" dirty="0" smtClean="0"/>
            <a:t>- نرخ اتاقها ( قبلا" اطلاع داده شده است ) </a:t>
          </a:r>
          <a:endParaRPr lang="en-US" sz="1400" b="1" kern="1200" dirty="0"/>
        </a:p>
      </dsp:txBody>
      <dsp:txXfrm>
        <a:off x="4464" y="428632"/>
        <a:ext cx="1522511" cy="2781784"/>
      </dsp:txXfrm>
    </dsp:sp>
    <dsp:sp modelId="{953CACDD-25E8-4833-A1E1-26814E5A2E2B}">
      <dsp:nvSpPr>
        <dsp:cNvPr id="0" name=""/>
        <dsp:cNvSpPr/>
      </dsp:nvSpPr>
      <dsp:spPr>
        <a:xfrm>
          <a:off x="1526976" y="422908"/>
          <a:ext cx="1522511" cy="2793233"/>
        </a:xfrm>
        <a:prstGeom prst="rect">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i="1" kern="1200" smtClean="0"/>
            <a:t>2</a:t>
          </a:r>
          <a:r>
            <a:rPr lang="fa-IR" sz="1400" b="1" kern="1200" smtClean="0"/>
            <a:t>- تعداد نفرات ( در نرخ تاثير دارد )</a:t>
          </a:r>
          <a:endParaRPr lang="en-US" sz="1400" b="1" kern="1200"/>
        </a:p>
      </dsp:txBody>
      <dsp:txXfrm>
        <a:off x="1526976" y="422908"/>
        <a:ext cx="1522511" cy="2793233"/>
      </dsp:txXfrm>
    </dsp:sp>
    <dsp:sp modelId="{DAF1D28F-CA1F-465C-BEE6-278D1508F84A}">
      <dsp:nvSpPr>
        <dsp:cNvPr id="0" name=""/>
        <dsp:cNvSpPr/>
      </dsp:nvSpPr>
      <dsp:spPr>
        <a:xfrm>
          <a:off x="3049488" y="434346"/>
          <a:ext cx="1522511" cy="2770356"/>
        </a:xfrm>
        <a:prstGeom prst="rect">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smtClean="0"/>
            <a:t>3- منظور نمودن اتاق رايگان براي راهنماي رسمي تور ( براي هر تور 15 نفر به بالا يك اتاق رايگان ) </a:t>
          </a:r>
          <a:endParaRPr lang="en-US" sz="1400" b="1" kern="1200"/>
        </a:p>
      </dsp:txBody>
      <dsp:txXfrm>
        <a:off x="3049488" y="434346"/>
        <a:ext cx="1522511" cy="2770356"/>
      </dsp:txXfrm>
    </dsp:sp>
    <dsp:sp modelId="{668FB59F-8659-4A8F-843D-A5994B131FB6}">
      <dsp:nvSpPr>
        <dsp:cNvPr id="0" name=""/>
        <dsp:cNvSpPr/>
      </dsp:nvSpPr>
      <dsp:spPr>
        <a:xfrm>
          <a:off x="4572000" y="428632"/>
          <a:ext cx="1522511" cy="2781784"/>
        </a:xfrm>
        <a:prstGeom prst="rect">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t>4- گرفتن پيش پرداخت ( چند درصد – چه زماني در چند نوبت ) در قرارداد اشاره شده است .</a:t>
          </a:r>
          <a:endParaRPr lang="en-US" sz="1400" b="1" kern="1200" dirty="0"/>
        </a:p>
      </dsp:txBody>
      <dsp:txXfrm>
        <a:off x="4572000" y="428632"/>
        <a:ext cx="1522511" cy="2781784"/>
      </dsp:txXfrm>
    </dsp:sp>
    <dsp:sp modelId="{E3C6EA0E-FBE5-4730-9A82-D83E0ECC83D0}">
      <dsp:nvSpPr>
        <dsp:cNvPr id="0" name=""/>
        <dsp:cNvSpPr/>
      </dsp:nvSpPr>
      <dsp:spPr>
        <a:xfrm>
          <a:off x="6094511" y="428632"/>
          <a:ext cx="1522511" cy="2781784"/>
        </a:xfrm>
        <a:prstGeom prst="rect">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t>5- نحوة پرداخت صورتحساب ( بوسيله نامه وضعيت را اعلام مي نمايد )  ( معمولا" 10% نرخ اتاق به عنوان هزينه بازاريابي محسوب مي گردد ) </a:t>
          </a:r>
          <a:endParaRPr lang="en-US" sz="1400" b="1" kern="1200" dirty="0"/>
        </a:p>
      </dsp:txBody>
      <dsp:txXfrm>
        <a:off x="6094511" y="428632"/>
        <a:ext cx="1522511" cy="2781784"/>
      </dsp:txXfrm>
    </dsp:sp>
    <dsp:sp modelId="{86604CCA-3AED-4818-BC42-0E55E9533EDE}">
      <dsp:nvSpPr>
        <dsp:cNvPr id="0" name=""/>
        <dsp:cNvSpPr/>
      </dsp:nvSpPr>
      <dsp:spPr>
        <a:xfrm>
          <a:off x="7617023" y="428632"/>
          <a:ext cx="1522511" cy="2781784"/>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smtClean="0"/>
            <a:t>6- مهلت ابطال ذخيره ( در صورت نفروختن برگردانيده مي شود – اگر فروش نرفت نرخ يك شب اتاق به عنوان " </a:t>
          </a:r>
          <a:r>
            <a:rPr lang="en-BZ" sz="1400" b="1" kern="1200" smtClean="0"/>
            <a:t>No Show</a:t>
          </a:r>
          <a:r>
            <a:rPr lang="fa-IR" sz="1400" b="1" kern="1200" smtClean="0"/>
            <a:t> " دريافت مي گردد ) .</a:t>
          </a:r>
          <a:endParaRPr lang="en-US" sz="1400" b="1" kern="1200"/>
        </a:p>
      </dsp:txBody>
      <dsp:txXfrm>
        <a:off x="7617023" y="428632"/>
        <a:ext cx="1522511" cy="2781784"/>
      </dsp:txXfrm>
    </dsp:sp>
    <dsp:sp modelId="{EBA8661D-73D5-42E8-B4BD-BAF74F1ACB2D}">
      <dsp:nvSpPr>
        <dsp:cNvPr id="0" name=""/>
        <dsp:cNvSpPr/>
      </dsp:nvSpPr>
      <dsp:spPr>
        <a:xfrm>
          <a:off x="0" y="2854661"/>
          <a:ext cx="9144000" cy="230030"/>
        </a:xfrm>
        <a:prstGeom prst="rect">
          <a:avLst/>
        </a:prstGeom>
        <a:solidFill>
          <a:schemeClr val="accent5">
            <a:shade val="90000"/>
            <a:hueOff val="0"/>
            <a:satOff val="0"/>
            <a:lumOff val="0"/>
            <a:alphaOff val="0"/>
          </a:schemeClr>
        </a:solidFill>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dsp:spPr>
      <dsp:style>
        <a:lnRef idx="0">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3B7C3-D8B6-4D76-8306-DB0F8967CBDF}">
      <dsp:nvSpPr>
        <dsp:cNvPr id="0" name=""/>
        <dsp:cNvSpPr/>
      </dsp:nvSpPr>
      <dsp:spPr>
        <a:xfrm>
          <a:off x="0" y="158502"/>
          <a:ext cx="8429684" cy="92106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نرخ اتاق كه با تخفيف همراه است در اسليپ رزرو منعكس مي شود و چنين نشان داده مي شود ( نــــرخ عمده فروش </a:t>
          </a:r>
          <a:r>
            <a:rPr lang="en-BZ" sz="1400" b="1" i="0" kern="1200" baseline="0" dirty="0" smtClean="0"/>
            <a:t>Wholesaler Rate</a:t>
          </a:r>
          <a:r>
            <a:rPr lang="fa-IR" sz="1400" b="1" i="0" kern="1200" baseline="0" dirty="0" smtClean="0"/>
            <a:t> ) </a:t>
          </a:r>
          <a:endParaRPr lang="en-US" sz="1400" b="0" i="0" kern="1200" baseline="0" dirty="0"/>
        </a:p>
      </dsp:txBody>
      <dsp:txXfrm>
        <a:off x="44963" y="203465"/>
        <a:ext cx="8339758" cy="831140"/>
      </dsp:txXfrm>
    </dsp:sp>
    <dsp:sp modelId="{7365E444-07DD-4D59-A14F-6B94581236AB}">
      <dsp:nvSpPr>
        <dsp:cNvPr id="0" name=""/>
        <dsp:cNvSpPr/>
      </dsp:nvSpPr>
      <dsp:spPr>
        <a:xfrm>
          <a:off x="0" y="1117009"/>
          <a:ext cx="8429684" cy="921066"/>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نام خاص بر روي آن ثبت نمي گردد فقط نـــــام ، آدرس ، تلفن و </a:t>
          </a:r>
          <a:r>
            <a:rPr lang="en-BZ" sz="1400" b="1" i="0" kern="1200" baseline="0" dirty="0" smtClean="0"/>
            <a:t>E-mail</a:t>
          </a:r>
          <a:r>
            <a:rPr lang="fa-IR" sz="1400" b="1" i="0" kern="1200" baseline="0" dirty="0" smtClean="0"/>
            <a:t> عمده فروش ( اعزام كننده و آژانسهاي گردشگري از جمله آنها هستند ) </a:t>
          </a:r>
          <a:endParaRPr lang="en-US" sz="1400" b="0" i="0" kern="1200" baseline="0" dirty="0"/>
        </a:p>
      </dsp:txBody>
      <dsp:txXfrm>
        <a:off x="44963" y="1161972"/>
        <a:ext cx="8339758" cy="831140"/>
      </dsp:txXfrm>
    </dsp:sp>
    <dsp:sp modelId="{4D4AC0CC-FB79-4B2C-921E-D48B29D40D91}">
      <dsp:nvSpPr>
        <dsp:cNvPr id="0" name=""/>
        <dsp:cNvSpPr/>
      </dsp:nvSpPr>
      <dsp:spPr>
        <a:xfrm>
          <a:off x="0" y="2075515"/>
          <a:ext cx="8429684" cy="921066"/>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در جايگاه مشخص اسليپ آژانسهاي مسافرتي (گردشگري) ظاهر مي شود ( برگه هاي رنگي و ترجيحا" رنگ آبي ) </a:t>
          </a:r>
          <a:endParaRPr lang="en-US" sz="1400" b="0" i="0" kern="1200" baseline="0" dirty="0"/>
        </a:p>
      </dsp:txBody>
      <dsp:txXfrm>
        <a:off x="44963" y="2120478"/>
        <a:ext cx="8339758" cy="831140"/>
      </dsp:txXfrm>
    </dsp:sp>
    <dsp:sp modelId="{6A8B97C5-B604-4330-8B93-A7768B6763E6}">
      <dsp:nvSpPr>
        <dsp:cNvPr id="0" name=""/>
        <dsp:cNvSpPr/>
      </dsp:nvSpPr>
      <dsp:spPr>
        <a:xfrm>
          <a:off x="0" y="3034022"/>
          <a:ext cx="8429684" cy="921066"/>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i="0" kern="1200" baseline="0" dirty="0" smtClean="0"/>
            <a:t>در رزرو فروش انبوه اتاق ، پذيرشگر بايستي دو فوليو ( </a:t>
          </a:r>
          <a:r>
            <a:rPr lang="en-BZ" sz="1100" b="1" i="0" kern="1200" baseline="0" dirty="0" smtClean="0"/>
            <a:t>FOLIO</a:t>
          </a:r>
          <a:r>
            <a:rPr lang="fa-IR" sz="1100" b="1" i="0" kern="1200" baseline="0" dirty="0" smtClean="0"/>
            <a:t> ) درواقع نوعي صورت حساب است كه بدهكاري و بستانكاري هزينه اقامت و پذيرايي ميهمان ، نام هتل ، ورود و خروج / امضاي ميهمان ، شماره فوليو و نام ميهمان را نشان مي دهد صادر نمايد . يكي براي هزينه هايي كه از طرف فروشنده اتاق انبوه پذيرفته مي شود ( كه معمولا" قيمت اتاق ، حق سرويس و ماليات متعلقه به آن را شامل شده و بر پايه نرخ استعلام فروش تعيين مي شود و فروشنده فوق مسئول است ) و ديگري يعني دومين فوليو مربوط به ميهماني است كه نامش به هتل اعلام شده است و در صورت استفاده از خدمات ديگري كه در قرارداد يا آژانس يا اعزام كننده آن اشاره شده است وميهمان موظف است شخصا" هزينه هاي آنرا پرداخت نمايد .</a:t>
          </a:r>
          <a:endParaRPr lang="en-US" sz="1100" b="0" i="0" kern="1200" baseline="0" dirty="0"/>
        </a:p>
      </dsp:txBody>
      <dsp:txXfrm>
        <a:off x="44963" y="3078985"/>
        <a:ext cx="8339758" cy="831140"/>
      </dsp:txXfrm>
    </dsp:sp>
    <dsp:sp modelId="{2397ABA3-29BB-40DE-B4E3-526D0AE9D560}">
      <dsp:nvSpPr>
        <dsp:cNvPr id="0" name=""/>
        <dsp:cNvSpPr/>
      </dsp:nvSpPr>
      <dsp:spPr>
        <a:xfrm>
          <a:off x="0" y="3992528"/>
          <a:ext cx="8429684" cy="921066"/>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r" defTabSz="577850" rtl="1">
            <a:lnSpc>
              <a:spcPct val="90000"/>
            </a:lnSpc>
            <a:spcBef>
              <a:spcPct val="0"/>
            </a:spcBef>
            <a:spcAft>
              <a:spcPct val="35000"/>
            </a:spcAft>
          </a:pPr>
          <a:r>
            <a:rPr lang="fa-IR" sz="1300" b="1" i="0" kern="1200" baseline="0" dirty="0" smtClean="0"/>
            <a:t>برخي فروشنده هاي انبوه اتاق به ميهمان واچر ( </a:t>
          </a:r>
          <a:r>
            <a:rPr lang="en-BZ" sz="1300" b="1" i="0" kern="1200" baseline="0" dirty="0" smtClean="0"/>
            <a:t>Voucher</a:t>
          </a:r>
          <a:r>
            <a:rPr lang="fa-IR" sz="1300" b="1" i="0" kern="1200" baseline="0" dirty="0" smtClean="0"/>
            <a:t> ) ميدهند كه حكم پول را دارد و ميهمان توسط آن اتاق مي گيرد در واچر با نام فروشنده اتاق مثلا" آژانسهاي مسافرتي </a:t>
          </a:r>
          <a:r>
            <a:rPr lang="en-BZ" sz="1300" b="1" i="0" kern="1200" baseline="0" dirty="0" smtClean="0"/>
            <a:t>A</a:t>
          </a:r>
          <a:r>
            <a:rPr lang="fa-IR" sz="1300" b="1" i="0" kern="1200" baseline="0" dirty="0" smtClean="0"/>
            <a:t> مشخص شده است مواردي مبني بر نام ميهمان ، مدت اقامت ، نوع اتاق و تفكيك هزينه هاي اقامت و پذيرايي دردو رديف " تقبل ميهمان و " تقبل فروشنده " قيد مي شود كه در واقع نوعي رسيد ( </a:t>
          </a:r>
          <a:r>
            <a:rPr lang="en-BZ" sz="1300" b="1" i="0" kern="1200" baseline="0" dirty="0" smtClean="0"/>
            <a:t>Receipt</a:t>
          </a:r>
          <a:r>
            <a:rPr lang="fa-IR" sz="1300" b="1" i="0" kern="1200" baseline="0" dirty="0" smtClean="0"/>
            <a:t> ) است . معمولا" كپي واچرها از طريق پست يا فاكس جدگانه اي به هتل ارسال مي شود . پذيرشگر مي بايست توجه نمايد كه كپي را با اصل كه ميهمان به همراه خود مي آورد تطبيق و پس ازصحت موضوع پذيرش نمايد .</a:t>
          </a:r>
          <a:endParaRPr lang="fa-IR" sz="1300" b="0" i="0" kern="1200" baseline="0" dirty="0"/>
        </a:p>
      </dsp:txBody>
      <dsp:txXfrm>
        <a:off x="44963" y="4037491"/>
        <a:ext cx="8339758" cy="8311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6B90D-3958-424A-9BDC-EADD96F9E518}">
      <dsp:nvSpPr>
        <dsp:cNvPr id="0" name=""/>
        <dsp:cNvSpPr/>
      </dsp:nvSpPr>
      <dsp:spPr>
        <a:xfrm>
          <a:off x="0" y="538556"/>
          <a:ext cx="9144000" cy="807300"/>
        </a:xfrm>
        <a:prstGeom prst="roundRect">
          <a:avLst/>
        </a:prstGeom>
        <a:solidFill>
          <a:schemeClr val="accent2">
            <a:hueOff val="0"/>
            <a:satOff val="0"/>
            <a:lumOff val="0"/>
            <a:alphaOff val="0"/>
          </a:schemeClr>
        </a:solidFill>
        <a:ln w="38100"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b="1" i="0" kern="1200" baseline="0" dirty="0" smtClean="0"/>
            <a:t>نكته مهم ديگر اينكه فروشنده اتاق انبوه كه درماهيت امر اعزام كننده ميهمان است با توافقي كه با هتل نموده و نرخ اتاق را با تخفيف گاست طي مكاتبه اي انجام كار واريزي هزينه هاي اتاق را به اطلاع هتل مي رساند اغلب مشاهده مي گردد كه اعزام كننده ميهمان مدت اقامت ميهمان را در نرخ اتاق تخفيف داده منظور نموده و پس از جمع كليه نفرات و شبهاي اقامت آنان اتاق شبها را محاسبه و بر اساس آن عمل مي كند .</a:t>
          </a:r>
          <a:endParaRPr lang="en-US" sz="1500" b="0" i="0" kern="1200" baseline="0" dirty="0"/>
        </a:p>
      </dsp:txBody>
      <dsp:txXfrm>
        <a:off x="39409" y="577965"/>
        <a:ext cx="9065182" cy="728482"/>
      </dsp:txXfrm>
    </dsp:sp>
    <dsp:sp modelId="{4C8164BA-223E-4817-9BEB-1971735F3586}">
      <dsp:nvSpPr>
        <dsp:cNvPr id="0" name=""/>
        <dsp:cNvSpPr/>
      </dsp:nvSpPr>
      <dsp:spPr>
        <a:xfrm>
          <a:off x="0" y="1389056"/>
          <a:ext cx="9144000" cy="807300"/>
        </a:xfrm>
        <a:prstGeom prst="roundRect">
          <a:avLst/>
        </a:prstGeom>
        <a:solidFill>
          <a:schemeClr val="accent2">
            <a:hueOff val="1170380"/>
            <a:satOff val="-1460"/>
            <a:lumOff val="343"/>
            <a:alphaOff val="0"/>
          </a:schemeClr>
        </a:solidFill>
        <a:ln w="38100"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b="1" i="0" kern="1200" baseline="0" dirty="0" smtClean="0"/>
            <a:t>مثلا اگر 5 ميهمان باشند كه هركدام 2 و 3 و 4و 5و و6 شب بخواهند اقامت كنند چنين عمل مي شود :</a:t>
          </a:r>
        </a:p>
        <a:p>
          <a:pPr lvl="0" algn="r" defTabSz="666750" rtl="1">
            <a:lnSpc>
              <a:spcPct val="90000"/>
            </a:lnSpc>
            <a:spcBef>
              <a:spcPct val="0"/>
            </a:spcBef>
            <a:spcAft>
              <a:spcPct val="35000"/>
            </a:spcAft>
          </a:pPr>
          <a:r>
            <a:rPr lang="fa-IR" sz="1500" b="1" i="0" kern="1200" baseline="0" dirty="0" smtClean="0"/>
            <a:t>(مدت اقامت ) 2*1 ميهمان + 1 ميهمان * 3 ( مدت اقامت )+ مدت اقامت ) 4 * 1 ميهمان </a:t>
          </a:r>
          <a:endParaRPr lang="en-US" sz="1500" b="0" i="0" kern="1200" baseline="0" dirty="0"/>
        </a:p>
      </dsp:txBody>
      <dsp:txXfrm>
        <a:off x="39409" y="1428465"/>
        <a:ext cx="9065182" cy="728482"/>
      </dsp:txXfrm>
    </dsp:sp>
    <dsp:sp modelId="{70D33702-4AA5-4D88-9CA9-54A3AB3DC754}">
      <dsp:nvSpPr>
        <dsp:cNvPr id="0" name=""/>
        <dsp:cNvSpPr/>
      </dsp:nvSpPr>
      <dsp:spPr>
        <a:xfrm>
          <a:off x="0" y="2239556"/>
          <a:ext cx="9144000" cy="807300"/>
        </a:xfrm>
        <a:prstGeom prst="roundRect">
          <a:avLst/>
        </a:prstGeom>
        <a:solidFill>
          <a:schemeClr val="accent2">
            <a:hueOff val="2340759"/>
            <a:satOff val="-2919"/>
            <a:lumOff val="686"/>
            <a:alphaOff val="0"/>
          </a:schemeClr>
        </a:solidFill>
        <a:ln w="38100"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b="1" i="0" kern="1200" baseline="0" dirty="0" smtClean="0"/>
            <a:t>(مدت اقامت ) 5*1 ميهما + 1 ( مدت اقامت ) 6*1 ميهمان = 2+3+4+5+6= 20 شب اتاق ( اتاق شب ) .</a:t>
          </a:r>
          <a:endParaRPr lang="en-US" sz="1500" b="0" i="0" kern="1200" baseline="0" dirty="0"/>
        </a:p>
      </dsp:txBody>
      <dsp:txXfrm>
        <a:off x="39409" y="2278965"/>
        <a:ext cx="9065182" cy="728482"/>
      </dsp:txXfrm>
    </dsp:sp>
    <dsp:sp modelId="{B0598BAF-1C90-4934-94D2-E1207C0CBD2E}">
      <dsp:nvSpPr>
        <dsp:cNvPr id="0" name=""/>
        <dsp:cNvSpPr/>
      </dsp:nvSpPr>
      <dsp:spPr>
        <a:xfrm>
          <a:off x="0" y="3090055"/>
          <a:ext cx="9144000" cy="807300"/>
        </a:xfrm>
        <a:prstGeom prst="roundRect">
          <a:avLst/>
        </a:prstGeom>
        <a:solidFill>
          <a:schemeClr val="accent2">
            <a:hueOff val="3511139"/>
            <a:satOff val="-4379"/>
            <a:lumOff val="1030"/>
            <a:alphaOff val="0"/>
          </a:schemeClr>
        </a:solidFill>
        <a:ln w="38100"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b="1" i="0" kern="1200" baseline="0" dirty="0" smtClean="0"/>
            <a:t>درخصوص پيش پرداخت آژانسهاي مسافرتي مبلغ و نوع پيش پرداخت در اسليپ آژانسهاي مسافرتي هتل ثبت ميگردد در حالي كه پيش پرداخت براي رزرو معمولي انجام گيرد در اسليپ پيش پرداخت منعكس مي شود .</a:t>
          </a:r>
          <a:endParaRPr lang="en-US" sz="1500" b="0" i="0" kern="1200" baseline="0" dirty="0"/>
        </a:p>
      </dsp:txBody>
      <dsp:txXfrm>
        <a:off x="39409" y="3129464"/>
        <a:ext cx="9065182" cy="728482"/>
      </dsp:txXfrm>
    </dsp:sp>
    <dsp:sp modelId="{BC2970CE-DA84-4777-9777-753B36A4A1DF}">
      <dsp:nvSpPr>
        <dsp:cNvPr id="0" name=""/>
        <dsp:cNvSpPr/>
      </dsp:nvSpPr>
      <dsp:spPr>
        <a:xfrm>
          <a:off x="0" y="3940556"/>
          <a:ext cx="9144000" cy="807300"/>
        </a:xfrm>
        <a:prstGeom prst="roundRect">
          <a:avLst/>
        </a:prstGeom>
        <a:solidFill>
          <a:schemeClr val="accent2">
            <a:hueOff val="4681519"/>
            <a:satOff val="-5839"/>
            <a:lumOff val="1373"/>
            <a:alphaOff val="0"/>
          </a:schemeClr>
        </a:solidFill>
        <a:ln w="38100" cap="flat" cmpd="sng" algn="ctr">
          <a:noFill/>
          <a:prstDash val="solid"/>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fa-IR" sz="1500" b="1" i="0" kern="1200" baseline="0" dirty="0" smtClean="0"/>
            <a:t>درمديريت نوآور وخلاق ، توجه ويژه به فروشهاي انبوه بيشتر است و حتي با افزايش اتاق شب تخفيف هاي قابل ملاحظه اي داده مي شود براي مثال در يكي از واحدهاي اقامتي امارات متحده عربي در ايام غيرفصل يك شب اتاق 150 درهم ، يك هفته 500 درهم و يك ماه 1200 درهم است ) .</a:t>
          </a:r>
          <a:endParaRPr lang="en-US" sz="1500" b="0" i="0" kern="1200" baseline="0" dirty="0"/>
        </a:p>
      </dsp:txBody>
      <dsp:txXfrm>
        <a:off x="39409" y="3979965"/>
        <a:ext cx="9065182" cy="72848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02982-1EF5-407D-8152-4995E2D11EBA}">
      <dsp:nvSpPr>
        <dsp:cNvPr id="0" name=""/>
        <dsp:cNvSpPr/>
      </dsp:nvSpPr>
      <dsp:spPr>
        <a:xfrm>
          <a:off x="0" y="0"/>
          <a:ext cx="5572140" cy="5572140"/>
        </a:xfrm>
        <a:prstGeom prst="triangle">
          <a:avLst/>
        </a:prstGeom>
        <a:solidFill>
          <a:schemeClr val="accent4"/>
        </a:solidFill>
        <a:ln w="25400" cap="flat" cmpd="sng" algn="ctr">
          <a:noFill/>
          <a:prstDash val="solid"/>
        </a:ln>
        <a:effectLst>
          <a:glow rad="228600">
            <a:schemeClr val="accent1">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slope"/>
        </a:sp3d>
      </dsp:spPr>
      <dsp:style>
        <a:lnRef idx="2">
          <a:schemeClr val="accent4">
            <a:shade val="50000"/>
          </a:schemeClr>
        </a:lnRef>
        <a:fillRef idx="1">
          <a:schemeClr val="accent4"/>
        </a:fillRef>
        <a:effectRef idx="0">
          <a:schemeClr val="accent4"/>
        </a:effectRef>
        <a:fontRef idx="minor">
          <a:schemeClr val="lt1"/>
        </a:fontRef>
      </dsp:style>
    </dsp:sp>
    <dsp:sp modelId="{1891A3C5-9B49-4BFF-9F95-B40C23C08217}">
      <dsp:nvSpPr>
        <dsp:cNvPr id="0" name=""/>
        <dsp:cNvSpPr/>
      </dsp:nvSpPr>
      <dsp:spPr>
        <a:xfrm>
          <a:off x="1376543" y="311439"/>
          <a:ext cx="7338892" cy="751638"/>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glow rad="228600">
            <a:schemeClr val="accent1">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2700">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i="0" kern="1200" baseline="0" dirty="0" smtClean="0"/>
            <a:t>1- طبق عرف بين المللي همه آژانسهاي گردشگري مشمول 10% كميسيـــون ( </a:t>
          </a:r>
          <a:r>
            <a:rPr lang="en-BZ" sz="1100" b="1" i="0" kern="1200" baseline="0" dirty="0" err="1" smtClean="0"/>
            <a:t>Commision</a:t>
          </a:r>
          <a:r>
            <a:rPr lang="fa-IR" sz="1100" b="1" i="0" kern="1200" baseline="0" dirty="0" smtClean="0"/>
            <a:t> ) كارمزد( به استثناي اعـــــزام كنندگان عمده ميهمـــــــان ( </a:t>
          </a:r>
          <a:r>
            <a:rPr lang="en-BZ" sz="1100" b="1" i="0" kern="1200" baseline="0" dirty="0" smtClean="0"/>
            <a:t>Wholesaler</a:t>
          </a:r>
          <a:r>
            <a:rPr lang="fa-IR" sz="1100" b="1" i="0" kern="1200" baseline="0" dirty="0" smtClean="0"/>
            <a:t> ) مي باشند .</a:t>
          </a:r>
          <a:endParaRPr lang="en-US" sz="1100" b="0" i="0" kern="1200" baseline="0" dirty="0"/>
        </a:p>
      </dsp:txBody>
      <dsp:txXfrm>
        <a:off x="1413235" y="348131"/>
        <a:ext cx="7265508" cy="678254"/>
      </dsp:txXfrm>
    </dsp:sp>
    <dsp:sp modelId="{A10DB777-B2C6-46D6-AE27-CF2082CEA4B7}">
      <dsp:nvSpPr>
        <dsp:cNvPr id="0" name=""/>
        <dsp:cNvSpPr/>
      </dsp:nvSpPr>
      <dsp:spPr>
        <a:xfrm>
          <a:off x="1353145" y="1211488"/>
          <a:ext cx="7362290" cy="76412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glow rad="139700">
            <a:schemeClr val="accent5">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2700">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i="0" kern="1200" baseline="0" dirty="0" smtClean="0"/>
            <a:t>2- ضروري است كليه اطلاعات مربوطه در اسليپ رزرو و اسليپ آژانس گردگشري ثبت شود كه شامل ارزش واقعي مكاتبه اي واچر پيش پرداخت و هرگونه خدماتي كه ارائه خواهد شد مي باشد .</a:t>
          </a:r>
          <a:endParaRPr lang="en-US" sz="1100" b="0" i="0" kern="1200" baseline="0" dirty="0"/>
        </a:p>
      </dsp:txBody>
      <dsp:txXfrm>
        <a:off x="1390446" y="1248789"/>
        <a:ext cx="7287688" cy="689521"/>
      </dsp:txXfrm>
    </dsp:sp>
    <dsp:sp modelId="{2794EBE7-88E2-4F6F-AEA0-60CDC004A83C}">
      <dsp:nvSpPr>
        <dsp:cNvPr id="0" name=""/>
        <dsp:cNvSpPr/>
      </dsp:nvSpPr>
      <dsp:spPr>
        <a:xfrm>
          <a:off x="1212399" y="2109403"/>
          <a:ext cx="7503036" cy="268028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glow rad="228600">
            <a:schemeClr val="accent5">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2700">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r" defTabSz="533400" rtl="1">
            <a:lnSpc>
              <a:spcPct val="90000"/>
            </a:lnSpc>
            <a:spcBef>
              <a:spcPct val="0"/>
            </a:spcBef>
            <a:spcAft>
              <a:spcPct val="35000"/>
            </a:spcAft>
          </a:pPr>
          <a:r>
            <a:rPr lang="fa-IR" sz="1200" b="1" i="0" kern="1200" baseline="0" dirty="0" smtClean="0"/>
            <a:t>3-نام و آدرس آژانس نيز بايد در اسليپ ثبت مي شود سپس اسليپ هاي رزرو هاي آينده در دو نسخه توزيع شوند ( تكثير دو نسخه اي درخواستهاي رزرو نشانگر آن است كه مراحل رزرو صورت گرفته است )</a:t>
          </a:r>
        </a:p>
        <a:p>
          <a:pPr lvl="0" algn="r" defTabSz="533400" rtl="1">
            <a:lnSpc>
              <a:spcPct val="90000"/>
            </a:lnSpc>
            <a:spcBef>
              <a:spcPct val="0"/>
            </a:spcBef>
            <a:spcAft>
              <a:spcPct val="35000"/>
            </a:spcAft>
          </a:pPr>
          <a:r>
            <a:rPr lang="fa-IR" sz="1200" b="1" i="0" kern="1200" baseline="0" dirty="0" smtClean="0"/>
            <a:t>برگه هاي رزرو و مكاتبات به ترتيب تاريخ و الفبا و در پرونده هاي تفكيكي سازماندهي و بايگاني مي شود اسليپ هاي رزرو به ترتيب تاريخ در رك كنترل بايگاني مي شود آنها به طور تقريبي تا ساعت 15 هر روز شمرده مي شود و سپس در گزارش پيش رزرو و گزارش مبدا رزرو بايگاني مي شود رزروهاي ثبت شده پس از ساعت 15 براي امروز و فردا در آخرين ليست اضافي روز به طور جداگانه تهيه و كلا" درآن نگهداري شده تا تسليم پذيرش گردد .</a:t>
          </a:r>
        </a:p>
        <a:p>
          <a:pPr lvl="0" algn="r" defTabSz="533400" rtl="1">
            <a:lnSpc>
              <a:spcPct val="90000"/>
            </a:lnSpc>
            <a:spcBef>
              <a:spcPct val="0"/>
            </a:spcBef>
            <a:spcAft>
              <a:spcPct val="35000"/>
            </a:spcAft>
          </a:pPr>
          <a:r>
            <a:rPr lang="fa-IR" sz="1200" b="1" i="0" kern="1200" baseline="0" dirty="0" smtClean="0"/>
            <a:t>همه اسليپ هاي رزرواسيون پس از شمارش به ترتيب الفبا و تاريخ در صفحه پيش رزرو چيده مي شوند همه رزروهايي كه براي روز بعد است توسط پذيرشگران شب در جايگاه هايي كه در ميز پذيرش وجود دارد گذاشته مي شود معمولا" اطلاعات رزرو اتاق " 3 شبه " است يك شب جلوتر از تاريخ رزرو و يك شب ديرتر از تاريخ رزرو داده مي شود و ليل آن امكان تغيير تاريخ پرواز يا مسافرت يا مشكلات غير پيش بيني مسافرت است </a:t>
          </a:r>
        </a:p>
        <a:p>
          <a:pPr lvl="0" algn="r" defTabSz="533400" rtl="1">
            <a:lnSpc>
              <a:spcPct val="90000"/>
            </a:lnSpc>
            <a:spcBef>
              <a:spcPct val="0"/>
            </a:spcBef>
            <a:spcAft>
              <a:spcPct val="35000"/>
            </a:spcAft>
          </a:pPr>
          <a:r>
            <a:rPr lang="fa-IR" sz="1200" b="1" i="0" kern="1200" baseline="0" dirty="0" smtClean="0"/>
            <a:t>رك رزرواسيون مورد استفاده پذيرش همان " رك رزرواسيون كلي " است كه صفحه آن در جلوي ميز پذيرش قرار مي گيرد و تا به محض ورود ميهمان پذيرشگر اطلاع كافي داشته باشد . تا مدتي اسليپ رزرو نگه داشته مي شود و پس از اطمينان از عدم حضور ميهمان از رك پذيرش خارج مي گردد . نحوه محاسبه هزينه بر اساس رويه ها و روش هاي جاري هتل ها و توافقات انجام شده د رخصوص " رزرو نيامده " يا عدم حضور ميهمان در زمان تعيين شده متفاوت مي باشد.. </a:t>
          </a:r>
          <a:endParaRPr lang="en-US" sz="1200" b="0" i="0" kern="1200" baseline="0" dirty="0"/>
        </a:p>
      </dsp:txBody>
      <dsp:txXfrm>
        <a:off x="1343239" y="2240243"/>
        <a:ext cx="7241356" cy="2418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0D3CE-3ACD-492C-AE23-93330A934F4A}">
      <dsp:nvSpPr>
        <dsp:cNvPr id="0" name=""/>
        <dsp:cNvSpPr/>
      </dsp:nvSpPr>
      <dsp:spPr>
        <a:xfrm rot="1333248">
          <a:off x="121444" y="-74866"/>
          <a:ext cx="1828812" cy="1143008"/>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dsp:spPr>
      <dsp:style>
        <a:lnRef idx="0">
          <a:scrgbClr r="0" g="0" b="0"/>
        </a:lnRef>
        <a:fillRef idx="1">
          <a:scrgbClr r="0" g="0" b="0"/>
        </a:fillRef>
        <a:effectRef idx="0">
          <a:scrgbClr r="0" g="0" b="0"/>
        </a:effectRef>
        <a:fontRef idx="minor"/>
      </dsp:style>
    </dsp:sp>
    <dsp:sp modelId="{EC89741E-89E8-4E5D-BBED-7986573CD834}">
      <dsp:nvSpPr>
        <dsp:cNvPr id="0" name=""/>
        <dsp:cNvSpPr/>
      </dsp:nvSpPr>
      <dsp:spPr>
        <a:xfrm>
          <a:off x="1516828" y="156935"/>
          <a:ext cx="135332" cy="135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8A5CF-776D-477A-82C1-45DAA268BEDE}">
      <dsp:nvSpPr>
        <dsp:cNvPr id="0" name=""/>
        <dsp:cNvSpPr/>
      </dsp:nvSpPr>
      <dsp:spPr>
        <a:xfrm>
          <a:off x="552729" y="81"/>
          <a:ext cx="876030" cy="114300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710" bIns="0" numCol="1" spcCol="1270" anchor="t" anchorCtr="0">
          <a:noAutofit/>
        </a:bodyPr>
        <a:lstStyle/>
        <a:p>
          <a:pPr lvl="0" algn="r" defTabSz="711200" rtl="1">
            <a:lnSpc>
              <a:spcPct val="90000"/>
            </a:lnSpc>
            <a:spcBef>
              <a:spcPct val="0"/>
            </a:spcBef>
            <a:spcAft>
              <a:spcPct val="35000"/>
            </a:spcAft>
          </a:pPr>
          <a:r>
            <a:rPr lang="en-US" sz="1600" b="1" kern="1200" dirty="0" smtClean="0"/>
            <a:t>GSA/F.O</a:t>
          </a:r>
        </a:p>
        <a:p>
          <a:pPr lvl="0" algn="r" defTabSz="711200" rtl="1">
            <a:lnSpc>
              <a:spcPct val="90000"/>
            </a:lnSpc>
            <a:spcBef>
              <a:spcPct val="0"/>
            </a:spcBef>
            <a:spcAft>
              <a:spcPct val="35000"/>
            </a:spcAft>
          </a:pPr>
          <a:r>
            <a:rPr lang="fa-IR" sz="1600" b="1" kern="1200" dirty="0" smtClean="0"/>
            <a:t>معاون</a:t>
          </a:r>
          <a:endParaRPr lang="fa-IR" sz="1600" b="1" kern="1200" dirty="0"/>
        </a:p>
      </dsp:txBody>
      <dsp:txXfrm>
        <a:off x="595493" y="42845"/>
        <a:ext cx="790502" cy="105747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9691A-EF7F-4C3A-9C55-F8995A092582}">
      <dsp:nvSpPr>
        <dsp:cNvPr id="0" name=""/>
        <dsp:cNvSpPr/>
      </dsp:nvSpPr>
      <dsp:spPr>
        <a:xfrm>
          <a:off x="0" y="174777"/>
          <a:ext cx="8572560" cy="864000"/>
        </a:xfrm>
        <a:prstGeom prst="rect">
          <a:avLst/>
        </a:prstGeom>
        <a:solidFill>
          <a:schemeClr val="accent2">
            <a:shade val="5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213360" tIns="121920" rIns="213360" bIns="121920" numCol="1" spcCol="1270" anchor="ctr" anchorCtr="0">
          <a:noAutofit/>
        </a:bodyPr>
        <a:lstStyle/>
        <a:p>
          <a:pPr lvl="0" algn="ctr" defTabSz="1333500" rtl="1">
            <a:lnSpc>
              <a:spcPct val="90000"/>
            </a:lnSpc>
            <a:spcBef>
              <a:spcPct val="0"/>
            </a:spcBef>
            <a:spcAft>
              <a:spcPct val="35000"/>
            </a:spcAft>
          </a:pPr>
          <a:r>
            <a:rPr lang="fa-IR" sz="3000" b="1" i="0" kern="1200" baseline="0" dirty="0" smtClean="0"/>
            <a:t>در رزرواسيون :</a:t>
          </a:r>
          <a:endParaRPr lang="en-US" sz="3000" b="0" i="0" kern="1200" baseline="0" dirty="0"/>
        </a:p>
      </dsp:txBody>
      <dsp:txXfrm>
        <a:off x="0" y="174777"/>
        <a:ext cx="8572560" cy="864000"/>
      </dsp:txXfrm>
    </dsp:sp>
    <dsp:sp modelId="{B65325EF-12C1-4068-8A71-CE66960C56DE}">
      <dsp:nvSpPr>
        <dsp:cNvPr id="0" name=""/>
        <dsp:cNvSpPr/>
      </dsp:nvSpPr>
      <dsp:spPr>
        <a:xfrm>
          <a:off x="0" y="1038777"/>
          <a:ext cx="8572560" cy="4858650"/>
        </a:xfrm>
        <a:prstGeom prst="rect">
          <a:avLst/>
        </a:prstGeom>
        <a:solidFill>
          <a:schemeClr val="accent2">
            <a:alpha val="90000"/>
            <a:tint val="55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r" defTabSz="1333500" rtl="1">
            <a:lnSpc>
              <a:spcPct val="90000"/>
            </a:lnSpc>
            <a:spcBef>
              <a:spcPct val="0"/>
            </a:spcBef>
            <a:spcAft>
              <a:spcPct val="15000"/>
            </a:spcAft>
            <a:buChar char="••"/>
          </a:pPr>
          <a:r>
            <a:rPr lang="fa-IR" sz="3000" b="1" i="0" kern="1200" baseline="0" dirty="0" smtClean="0"/>
            <a:t>كل رزروها چه در سيستم دستي و چه درسيستم مكانيزه آورده مي شود و نام اعزام كنندگان ميهمان و نام ميهمان نيز قيد مي گردد .</a:t>
          </a:r>
          <a:endParaRPr lang="fa-IR" sz="3000" kern="1200" dirty="0"/>
        </a:p>
        <a:p>
          <a:pPr marL="285750" lvl="1" indent="-285750" algn="r" defTabSz="1333500" rtl="1">
            <a:lnSpc>
              <a:spcPct val="90000"/>
            </a:lnSpc>
            <a:spcBef>
              <a:spcPct val="0"/>
            </a:spcBef>
            <a:spcAft>
              <a:spcPct val="15000"/>
            </a:spcAft>
            <a:buChar char="••"/>
          </a:pPr>
          <a:r>
            <a:rPr lang="fa-IR" sz="3000" b="1" i="0" kern="1200" baseline="0" dirty="0" smtClean="0"/>
            <a:t>فقط تعداد اتاق ها بر حسب ورودي ميهمان و اقامت ميهمان پيش بيني مي شود . اين پيش بيني در رك رزرواسيون ساليانه و به تفكيك ماه درمعرض ديد است و هرگونه اصلاحات نيز بر پايه تغيير اسليپ ها صور مي گيرد . و در صفحه كاميپوتر و به صورت جدول ماهيانه بر پايه تاريخ مورد نظري كه وارد مي شود گزارش گيري مي شودچنين اطلاعات آماري به مديريت كمك مي نمايد كه تمهيدات لازم را بعمل آورده و تغييرات و وضعيت هتل را در روزهاي آتي درنظرگيرد .</a:t>
          </a:r>
          <a:endParaRPr lang="fa-IR" sz="3000" kern="1200" dirty="0"/>
        </a:p>
      </dsp:txBody>
      <dsp:txXfrm>
        <a:off x="0" y="1038777"/>
        <a:ext cx="8572560" cy="485865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75792-DF38-42DC-8F1A-4D5F2452872D}">
      <dsp:nvSpPr>
        <dsp:cNvPr id="0" name=""/>
        <dsp:cNvSpPr/>
      </dsp:nvSpPr>
      <dsp:spPr>
        <a:xfrm>
          <a:off x="0" y="14740"/>
          <a:ext cx="9144000" cy="7647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نمودار سازماني رزرواسيون بستگي به نوع طبقه بندي هتل دارد كه مهمترين انواع طبقه بندي هتل به روش هاي ذيل مرسوم است.</a:t>
          </a:r>
          <a:endParaRPr lang="en-US" sz="1400" b="0" i="0" kern="1200" baseline="0" dirty="0"/>
        </a:p>
      </dsp:txBody>
      <dsp:txXfrm>
        <a:off x="37330" y="52070"/>
        <a:ext cx="9069340" cy="690049"/>
      </dsp:txXfrm>
    </dsp:sp>
    <dsp:sp modelId="{914A4A2C-42EB-4A67-BB1A-3895078A1D62}">
      <dsp:nvSpPr>
        <dsp:cNvPr id="0" name=""/>
        <dsp:cNvSpPr/>
      </dsp:nvSpPr>
      <dsp:spPr>
        <a:xfrm>
          <a:off x="0" y="819770"/>
          <a:ext cx="9144000" cy="7647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الف – روش طبقه بندي بر اساس سيستم امريكايي ( </a:t>
          </a:r>
          <a:r>
            <a:rPr lang="en-BZ" sz="1400" b="1" i="0" kern="1200" baseline="0" dirty="0" smtClean="0"/>
            <a:t>AAA</a:t>
          </a:r>
          <a:r>
            <a:rPr lang="fa-IR" sz="1400" b="1" i="0" kern="1200" baseline="0" dirty="0" smtClean="0"/>
            <a:t> )</a:t>
          </a:r>
          <a:r>
            <a:rPr lang="en-BZ" sz="1400" b="1" i="0" kern="1200" baseline="0" dirty="0" smtClean="0"/>
            <a:t>:</a:t>
          </a:r>
          <a:r>
            <a:rPr lang="fa-IR" sz="1400" b="1" i="0" kern="1200" baseline="0" dirty="0" smtClean="0"/>
            <a:t> 5 ستاره ، 4 ستاره ، 3 ستاره ، 2 ستاره و 1 ستاره .</a:t>
          </a:r>
          <a:endParaRPr lang="en-US" sz="1400" b="0" i="0" kern="1200" baseline="0" dirty="0"/>
        </a:p>
      </dsp:txBody>
      <dsp:txXfrm>
        <a:off x="37330" y="857100"/>
        <a:ext cx="9069340" cy="690049"/>
      </dsp:txXfrm>
    </dsp:sp>
    <dsp:sp modelId="{D3EFDEE9-FA89-4DCF-8A80-BBAE46885097}">
      <dsp:nvSpPr>
        <dsp:cNvPr id="0" name=""/>
        <dsp:cNvSpPr/>
      </dsp:nvSpPr>
      <dsp:spPr>
        <a:xfrm>
          <a:off x="0" y="1624799"/>
          <a:ext cx="9144000" cy="76470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BZ" sz="1400" b="1" i="0" kern="1200" baseline="0" dirty="0" smtClean="0"/>
            <a:t>Triple A ( AAA ) : (American Automobile Association ) </a:t>
          </a:r>
          <a:endParaRPr lang="en-US" sz="1400" b="0" i="0" kern="1200" baseline="0" dirty="0"/>
        </a:p>
      </dsp:txBody>
      <dsp:txXfrm>
        <a:off x="37330" y="1662129"/>
        <a:ext cx="9069340" cy="690049"/>
      </dsp:txXfrm>
    </dsp:sp>
    <dsp:sp modelId="{2DF8D99C-26B2-4390-8220-EBD1A482D8C5}">
      <dsp:nvSpPr>
        <dsp:cNvPr id="0" name=""/>
        <dsp:cNvSpPr/>
      </dsp:nvSpPr>
      <dsp:spPr>
        <a:xfrm>
          <a:off x="0" y="2429828"/>
          <a:ext cx="9144000" cy="76470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ب - روش اروپايي آن به سه سبك كلي تقسيم بندي مي شود :</a:t>
          </a:r>
          <a:endParaRPr lang="en-US" sz="1400" b="0" i="0" kern="1200" baseline="0" dirty="0"/>
        </a:p>
      </dsp:txBody>
      <dsp:txXfrm>
        <a:off x="37330" y="2467158"/>
        <a:ext cx="9069340" cy="690049"/>
      </dsp:txXfrm>
    </dsp:sp>
    <dsp:sp modelId="{3D3C2467-6AE2-4F92-B81E-A0F77FA2EC4C}">
      <dsp:nvSpPr>
        <dsp:cNvPr id="0" name=""/>
        <dsp:cNvSpPr/>
      </dsp:nvSpPr>
      <dsp:spPr>
        <a:xfrm>
          <a:off x="0" y="3234857"/>
          <a:ext cx="9144000" cy="7647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BZ" sz="1400" b="1" i="0" kern="1200" baseline="0" dirty="0" smtClean="0"/>
            <a:t>ERS ( EUROPEAN RATING SYSTEM )</a:t>
          </a:r>
          <a:endParaRPr lang="en-US" sz="1400" b="0" i="0" kern="1200" baseline="0" dirty="0"/>
        </a:p>
      </dsp:txBody>
      <dsp:txXfrm>
        <a:off x="37330" y="3272187"/>
        <a:ext cx="9069340" cy="690049"/>
      </dsp:txXfrm>
    </dsp:sp>
    <dsp:sp modelId="{C28EE23C-9FC8-465C-A803-ED524B196CAB}">
      <dsp:nvSpPr>
        <dsp:cNvPr id="0" name=""/>
        <dsp:cNvSpPr/>
      </dsp:nvSpPr>
      <dsp:spPr>
        <a:xfrm>
          <a:off x="0" y="4039887"/>
          <a:ext cx="9144000" cy="7647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BZ" sz="1400" b="1" i="0" kern="1200" baseline="0" dirty="0" smtClean="0"/>
            <a:t>TOURIST CLASS / FIRST CLASS/DELUXE CLASS</a:t>
          </a:r>
          <a:endParaRPr lang="en-US" sz="1400" b="0" i="0" kern="1200" baseline="0" dirty="0"/>
        </a:p>
      </dsp:txBody>
      <dsp:txXfrm>
        <a:off x="37330" y="4077217"/>
        <a:ext cx="9069340" cy="690049"/>
      </dsp:txXfrm>
    </dsp:sp>
    <dsp:sp modelId="{4B2F0316-9360-427A-89C3-E8BEF43CDF2A}">
      <dsp:nvSpPr>
        <dsp:cNvPr id="0" name=""/>
        <dsp:cNvSpPr/>
      </dsp:nvSpPr>
      <dsp:spPr>
        <a:xfrm>
          <a:off x="0" y="4844916"/>
          <a:ext cx="9144000" cy="7647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درطبقه بندي هتل هاي 5 ستاره و ممتاز ، بخش رزرواسيون مديريت محسوب شده كه زير نظر مديريت پذيره يا ( </a:t>
          </a:r>
          <a:r>
            <a:rPr lang="en-BZ" sz="1400" b="1" i="0" kern="1200" baseline="0" dirty="0" smtClean="0"/>
            <a:t>F.O Manager</a:t>
          </a:r>
          <a:r>
            <a:rPr lang="fa-IR" sz="1400" b="1" i="0" kern="1200" baseline="0" dirty="0" smtClean="0"/>
            <a:t> ) انجام وظيفه مي نمايد و تعدادي نيزكارمند دارد .</a:t>
          </a:r>
          <a:endParaRPr lang="en-US" sz="1400" b="0" i="0" kern="1200" baseline="0" dirty="0"/>
        </a:p>
      </dsp:txBody>
      <dsp:txXfrm>
        <a:off x="37330" y="4882246"/>
        <a:ext cx="9069340" cy="690049"/>
      </dsp:txXfrm>
    </dsp:sp>
    <dsp:sp modelId="{D633C3A0-DA9D-4211-8F4F-FE96F56D717A}">
      <dsp:nvSpPr>
        <dsp:cNvPr id="0" name=""/>
        <dsp:cNvSpPr/>
      </dsp:nvSpPr>
      <dsp:spPr>
        <a:xfrm>
          <a:off x="0" y="5649945"/>
          <a:ext cx="9144000" cy="76470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i="0" kern="1200" baseline="0" dirty="0" smtClean="0"/>
            <a:t>در تكنولوژي هاي جديد جهت رزرواسيون خود فرد مي تواند رزرو اتاق نمايد و حتي شماره اتاقرا نيز تعيين نمايد در برخي از هتلها همچون هتل " واشنگتن ژاپن" رزرو اتاق بدون حضور رزروگر و با سيستم تعريف شده صورت مي گيرد . همچنين لغو رزرو و تغييرات آن نيز از طريق </a:t>
          </a:r>
          <a:r>
            <a:rPr lang="en-BZ" sz="1400" b="1" i="0" kern="1200" baseline="0" dirty="0" smtClean="0"/>
            <a:t>on-line</a:t>
          </a:r>
          <a:r>
            <a:rPr lang="fa-IR" sz="1400" b="1" i="0" kern="1200" baseline="0" dirty="0" smtClean="0"/>
            <a:t> امكان پذير است .</a:t>
          </a:r>
          <a:endParaRPr lang="en-US" sz="1400" b="0" i="0" kern="1200" baseline="0" dirty="0"/>
        </a:p>
      </dsp:txBody>
      <dsp:txXfrm>
        <a:off x="37330" y="5687275"/>
        <a:ext cx="9069340" cy="69004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26D09-5C74-4240-B396-ABD42AEF6EAF}">
      <dsp:nvSpPr>
        <dsp:cNvPr id="0" name=""/>
        <dsp:cNvSpPr/>
      </dsp:nvSpPr>
      <dsp:spPr>
        <a:xfrm>
          <a:off x="0" y="321454"/>
          <a:ext cx="2071734" cy="2071734"/>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r>
            <a:rPr lang="fa-IR" sz="2300" b="1" kern="1200" dirty="0" smtClean="0"/>
            <a:t>انواع رزرواسيون :</a:t>
          </a:r>
          <a:r>
            <a:rPr lang="en-BZ" sz="2300" b="1" kern="1200" dirty="0" smtClean="0"/>
            <a:t>Types of reservation </a:t>
          </a:r>
          <a:endParaRPr lang="fa-IR" sz="2300" kern="1200" dirty="0"/>
        </a:p>
      </dsp:txBody>
      <dsp:txXfrm>
        <a:off x="303398" y="624852"/>
        <a:ext cx="1464938" cy="146493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813CF-4C6F-4132-99B4-625F75D7F4F7}">
      <dsp:nvSpPr>
        <dsp:cNvPr id="0" name=""/>
        <dsp:cNvSpPr/>
      </dsp:nvSpPr>
      <dsp:spPr>
        <a:xfrm rot="10800000">
          <a:off x="1741493" y="1075"/>
          <a:ext cx="4940630" cy="1988194"/>
        </a:xfrm>
        <a:prstGeom prst="homePlate">
          <a:avLst/>
        </a:prstGeom>
        <a:solidFill>
          <a:schemeClr val="accent2">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739" tIns="91440" rIns="170688" bIns="91440" numCol="1" spcCol="1270" anchor="ctr" anchorCtr="0">
          <a:noAutofit/>
        </a:bodyPr>
        <a:lstStyle/>
        <a:p>
          <a:pPr lvl="0" algn="ctr" defTabSz="1066800" rtl="1">
            <a:lnSpc>
              <a:spcPct val="90000"/>
            </a:lnSpc>
            <a:spcBef>
              <a:spcPct val="0"/>
            </a:spcBef>
            <a:spcAft>
              <a:spcPct val="35000"/>
            </a:spcAft>
          </a:pPr>
          <a:r>
            <a:rPr lang="fa-IR" sz="2400" b="1" kern="1200" dirty="0" smtClean="0"/>
            <a:t>انفرادی :</a:t>
          </a:r>
          <a:r>
            <a:rPr lang="en-US" sz="2400" b="1" kern="1200" dirty="0" smtClean="0"/>
            <a:t>Individual </a:t>
          </a:r>
          <a:endParaRPr lang="fa-IR" sz="2400" b="1" kern="1200" dirty="0"/>
        </a:p>
      </dsp:txBody>
      <dsp:txXfrm rot="10800000">
        <a:off x="2238541" y="1075"/>
        <a:ext cx="4443582" cy="1988194"/>
      </dsp:txXfrm>
    </dsp:sp>
    <dsp:sp modelId="{AE70CD9B-5CA1-4D87-B0E4-6A613360D72F}">
      <dsp:nvSpPr>
        <dsp:cNvPr id="0" name=""/>
        <dsp:cNvSpPr/>
      </dsp:nvSpPr>
      <dsp:spPr>
        <a:xfrm>
          <a:off x="747395" y="1075"/>
          <a:ext cx="1988194" cy="1988194"/>
        </a:xfrm>
        <a:prstGeom prst="ellipse">
          <a:avLst/>
        </a:prstGeom>
        <a:blipFill rotWithShape="0">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0B464A7-8856-4BD6-8EA6-F97DC13F36DB}">
      <dsp:nvSpPr>
        <dsp:cNvPr id="0" name=""/>
        <dsp:cNvSpPr/>
      </dsp:nvSpPr>
      <dsp:spPr>
        <a:xfrm rot="10800000">
          <a:off x="1741493" y="2582761"/>
          <a:ext cx="4940630" cy="1988194"/>
        </a:xfrm>
        <a:prstGeom prst="homePlate">
          <a:avLst/>
        </a:prstGeom>
        <a:solidFill>
          <a:schemeClr val="accent2">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739" tIns="91440" rIns="170688" bIns="91440" numCol="1" spcCol="1270" anchor="ctr" anchorCtr="0">
          <a:noAutofit/>
        </a:bodyPr>
        <a:lstStyle/>
        <a:p>
          <a:pPr lvl="0" algn="ctr" defTabSz="1066800" rtl="1">
            <a:lnSpc>
              <a:spcPct val="90000"/>
            </a:lnSpc>
            <a:spcBef>
              <a:spcPct val="0"/>
            </a:spcBef>
            <a:spcAft>
              <a:spcPct val="35000"/>
            </a:spcAft>
          </a:pPr>
          <a:r>
            <a:rPr lang="fa-IR" sz="2400" b="1" kern="1200" smtClean="0"/>
            <a:t>گروهی : </a:t>
          </a:r>
          <a:r>
            <a:rPr lang="en-US" sz="2400" b="1" kern="1200" smtClean="0"/>
            <a:t>Group</a:t>
          </a:r>
          <a:endParaRPr lang="fa-IR" sz="2400" kern="1200" dirty="0"/>
        </a:p>
      </dsp:txBody>
      <dsp:txXfrm rot="10800000">
        <a:off x="2238541" y="2582761"/>
        <a:ext cx="4443582" cy="1988194"/>
      </dsp:txXfrm>
    </dsp:sp>
    <dsp:sp modelId="{8D6FF810-DF44-4C34-971E-0A361B7E1F86}">
      <dsp:nvSpPr>
        <dsp:cNvPr id="0" name=""/>
        <dsp:cNvSpPr/>
      </dsp:nvSpPr>
      <dsp:spPr>
        <a:xfrm>
          <a:off x="747395" y="2582761"/>
          <a:ext cx="1988194" cy="1988194"/>
        </a:xfrm>
        <a:prstGeom prst="ellipse">
          <a:avLst/>
        </a:prstGeom>
        <a:blipFill rotWithShape="0">
          <a:blip xmlns:r="http://schemas.openxmlformats.org/officeDocument/2006/relationships" r:embed="rId2"/>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54CA5-0387-4132-917F-BAD835F0258D}">
      <dsp:nvSpPr>
        <dsp:cNvPr id="0" name=""/>
        <dsp:cNvSpPr/>
      </dsp:nvSpPr>
      <dsp:spPr>
        <a:xfrm>
          <a:off x="0" y="0"/>
          <a:ext cx="1790851" cy="102629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6480" tIns="21590" rIns="56480" bIns="21590" numCol="1" spcCol="1270" anchor="ctr" anchorCtr="0">
          <a:noAutofit/>
        </a:bodyPr>
        <a:lstStyle/>
        <a:p>
          <a:pPr lvl="0" algn="ctr" defTabSz="755650" rtl="1">
            <a:lnSpc>
              <a:spcPct val="90000"/>
            </a:lnSpc>
            <a:spcBef>
              <a:spcPct val="0"/>
            </a:spcBef>
            <a:spcAft>
              <a:spcPct val="35000"/>
            </a:spcAft>
          </a:pPr>
          <a:r>
            <a:rPr lang="fa-IR" sz="1700" b="1" kern="1200" dirty="0" smtClean="0">
              <a:solidFill>
                <a:schemeClr val="bg1"/>
              </a:solidFill>
            </a:rPr>
            <a:t>آژانس مسافرتي </a:t>
          </a:r>
          <a:endParaRPr lang="fa-IR" sz="1700" b="1" kern="1200" dirty="0">
            <a:solidFill>
              <a:schemeClr val="bg1"/>
            </a:solidFill>
          </a:endParaRPr>
        </a:p>
      </dsp:txBody>
      <dsp:txXfrm>
        <a:off x="262264" y="150297"/>
        <a:ext cx="1266323" cy="725699"/>
      </dsp:txXfrm>
    </dsp:sp>
    <dsp:sp modelId="{1CF5117F-D851-48BC-9E72-09AF56593328}">
      <dsp:nvSpPr>
        <dsp:cNvPr id="0" name=""/>
        <dsp:cNvSpPr/>
      </dsp:nvSpPr>
      <dsp:spPr>
        <a:xfrm>
          <a:off x="1586183" y="116690"/>
          <a:ext cx="1771402" cy="102629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6480" tIns="21590" rIns="56480" bIns="21590" numCol="1" spcCol="1270" anchor="ctr" anchorCtr="0">
          <a:noAutofit/>
        </a:bodyPr>
        <a:lstStyle/>
        <a:p>
          <a:pPr lvl="0" algn="ctr" defTabSz="755650" rtl="1">
            <a:lnSpc>
              <a:spcPct val="90000"/>
            </a:lnSpc>
            <a:spcBef>
              <a:spcPct val="0"/>
            </a:spcBef>
            <a:spcAft>
              <a:spcPct val="35000"/>
            </a:spcAft>
          </a:pPr>
          <a:r>
            <a:rPr lang="fa-IR" sz="1700" b="1" kern="1200" dirty="0" smtClean="0">
              <a:solidFill>
                <a:schemeClr val="bg1"/>
              </a:solidFill>
            </a:rPr>
            <a:t>سازمانها و شركتهاي دولتي </a:t>
          </a:r>
          <a:endParaRPr lang="fa-IR" sz="1700" b="1" kern="1200" dirty="0">
            <a:solidFill>
              <a:schemeClr val="bg1"/>
            </a:solidFill>
          </a:endParaRPr>
        </a:p>
      </dsp:txBody>
      <dsp:txXfrm>
        <a:off x="1845599" y="266987"/>
        <a:ext cx="1252570" cy="72569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B85C0-647E-4ADA-BD8A-4F41B7E8A348}">
      <dsp:nvSpPr>
        <dsp:cNvPr id="0" name=""/>
        <dsp:cNvSpPr/>
      </dsp:nvSpPr>
      <dsp:spPr>
        <a:xfrm>
          <a:off x="1643041" y="0"/>
          <a:ext cx="5857916" cy="742952"/>
        </a:xfrm>
        <a:prstGeom prst="ellipse">
          <a:avLst/>
        </a:prstGeom>
        <a:solidFill>
          <a:schemeClr val="accent2">
            <a:lumMod val="60000"/>
            <a:lumOff val="40000"/>
            <a:alpha val="50000"/>
          </a:schemeClr>
        </a:solidFill>
        <a:ln w="25400" cap="flat" cmpd="sng" algn="ctr">
          <a:noFill/>
          <a:prstDash val="solid"/>
        </a:ln>
        <a:effectLst>
          <a:outerShdw blurRad="152400" dist="317500" dir="5400000" sx="90000" sy="-19000" rotWithShape="0">
            <a:prstClr val="black">
              <a:alpha val="15000"/>
            </a:prstClr>
          </a:outerShdw>
          <a:reflection blurRad="6350" stA="52000" endA="300" endPos="35000" dir="5400000" sy="-100000" algn="bl" rotWithShape="0"/>
          <a:softEdge rad="127000"/>
        </a:effectLst>
        <a:scene3d>
          <a:camera prst="perspectiveHeroicExtremeRightFacing"/>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i="0" kern="1200" baseline="0" dirty="0" smtClean="0">
              <a:solidFill>
                <a:schemeClr val="accent2">
                  <a:lumMod val="75000"/>
                </a:schemeClr>
              </a:solidFill>
            </a:rPr>
            <a:t>" پذيرشگر " </a:t>
          </a:r>
          <a:r>
            <a:rPr lang="fa-IR" sz="1400" b="1" i="0" kern="1200" baseline="0" dirty="0" smtClean="0"/>
            <a:t>به محض دريافت اطلاعات درخواستي در كارت پذيرش بايستي موارد ذيل را تكميل نمايد :</a:t>
          </a:r>
          <a:endParaRPr lang="fa-IR" sz="1400" b="0" i="0" kern="1200" baseline="0" dirty="0"/>
        </a:p>
      </dsp:txBody>
      <dsp:txXfrm>
        <a:off x="2500913" y="108803"/>
        <a:ext cx="4142172" cy="52534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2480-1AFA-4D0B-900B-0B9CE9CB0931}">
      <dsp:nvSpPr>
        <dsp:cNvPr id="0" name=""/>
        <dsp:cNvSpPr/>
      </dsp:nvSpPr>
      <dsp:spPr>
        <a:xfrm>
          <a:off x="0" y="95511"/>
          <a:ext cx="8929718" cy="1645101"/>
        </a:xfrm>
        <a:prstGeom prst="roundRect">
          <a:avLst/>
        </a:prstGeom>
        <a:solidFill>
          <a:schemeClr val="accent2">
            <a:shade val="80000"/>
            <a:hueOff val="0"/>
            <a:satOff val="0"/>
            <a:lumOff val="0"/>
            <a:alphaOff val="0"/>
          </a:schemeClr>
        </a:solidFill>
        <a:ln>
          <a:noFill/>
        </a:ln>
        <a:effectLst>
          <a:glow rad="101600">
            <a:schemeClr val="accent2">
              <a:satMod val="175000"/>
              <a:alpha val="40000"/>
            </a:schemeClr>
          </a:glow>
          <a:reflection blurRad="6350" stA="52000" endA="300" endPos="35000" dir="5400000" sy="-100000" algn="bl" rotWithShape="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الف – مدت اقامت ، شماره اتاق ، نرخ اتاق ، تعداد ميهمان ، تعيين و محاسبه قيمت اتاق ( اگر كاربرد داشته باشد ) . </a:t>
          </a:r>
          <a:endParaRPr lang="en-US" sz="2400" kern="1200" dirty="0"/>
        </a:p>
      </dsp:txBody>
      <dsp:txXfrm>
        <a:off x="80307" y="175818"/>
        <a:ext cx="8769104" cy="1484487"/>
      </dsp:txXfrm>
    </dsp:sp>
    <dsp:sp modelId="{66DEB5B1-C423-403C-A1CE-4F265CA0A760}">
      <dsp:nvSpPr>
        <dsp:cNvPr id="0" name=""/>
        <dsp:cNvSpPr/>
      </dsp:nvSpPr>
      <dsp:spPr>
        <a:xfrm>
          <a:off x="0" y="1927812"/>
          <a:ext cx="8929718" cy="1645101"/>
        </a:xfrm>
        <a:prstGeom prst="roundRect">
          <a:avLst/>
        </a:prstGeom>
        <a:solidFill>
          <a:schemeClr val="accent2">
            <a:shade val="80000"/>
            <a:hueOff val="-17936"/>
            <a:satOff val="-2012"/>
            <a:lumOff val="12840"/>
            <a:alphaOff val="0"/>
          </a:schemeClr>
        </a:solidFill>
        <a:ln>
          <a:noFill/>
        </a:ln>
        <a:effectLst>
          <a:glow rad="101600">
            <a:schemeClr val="accent2">
              <a:satMod val="175000"/>
              <a:alpha val="40000"/>
            </a:schemeClr>
          </a:glow>
          <a:reflection blurRad="6350" stA="52000" endA="300" endPos="35000" dir="5400000" sy="-100000" algn="bl" rotWithShape="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t>ب- سيستم شماره گذاري " نوع رزرو " براي مثال آژانسهاي مسافرتي ، فروشنده يا اعزام كننده انبوه ميهمان نرخ ويژه و غيره را در رك پذيرش ( در سيستم دستي ) و يا در كامپيوتر مربوطه مشخص نمايد . </a:t>
          </a:r>
          <a:endParaRPr lang="en-US" sz="2400" kern="1200" dirty="0"/>
        </a:p>
      </dsp:txBody>
      <dsp:txXfrm>
        <a:off x="80307" y="2008119"/>
        <a:ext cx="8769104" cy="1484487"/>
      </dsp:txXfrm>
    </dsp:sp>
    <dsp:sp modelId="{638F8F15-AFD6-4CF9-B122-D7A149AE6C1A}">
      <dsp:nvSpPr>
        <dsp:cNvPr id="0" name=""/>
        <dsp:cNvSpPr/>
      </dsp:nvSpPr>
      <dsp:spPr>
        <a:xfrm>
          <a:off x="0" y="3760113"/>
          <a:ext cx="8929718" cy="1645101"/>
        </a:xfrm>
        <a:prstGeom prst="roundRect">
          <a:avLst/>
        </a:prstGeom>
        <a:solidFill>
          <a:schemeClr val="accent2">
            <a:shade val="80000"/>
            <a:hueOff val="-35872"/>
            <a:satOff val="-4024"/>
            <a:lumOff val="25680"/>
            <a:alphaOff val="0"/>
          </a:schemeClr>
        </a:solidFill>
        <a:ln>
          <a:noFill/>
        </a:ln>
        <a:effectLst>
          <a:glow rad="101600">
            <a:schemeClr val="accent2">
              <a:satMod val="175000"/>
              <a:alpha val="40000"/>
            </a:schemeClr>
          </a:glow>
          <a:reflection blurRad="6350" stA="52000" endA="300" endPos="35000" dir="5400000" sy="-100000" algn="bl" rotWithShape="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t>ج – تاريخ و زمان ورود را ثبت نمايد ( معمولا" دستگاهي است كه دستگاه " ساعت زن " مي گويند ولي اكنون كامپيوتر ساعت را منعكس مي كند . نام و نام خانوادگي كوچك ميهمان در قسمت بالايي كارت پذيرش ، حروف اول نام پذيرشگر ( </a:t>
          </a:r>
          <a:r>
            <a:rPr lang="en-US" sz="2400" kern="1200" dirty="0" smtClean="0"/>
            <a:t>Initial Name</a:t>
          </a:r>
          <a:r>
            <a:rPr lang="fa-IR" sz="2400" kern="1200" dirty="0" smtClean="0"/>
            <a:t> ) نوشته شود . </a:t>
          </a:r>
          <a:endParaRPr lang="fa-IR" sz="2400" kern="1200" dirty="0"/>
        </a:p>
      </dsp:txBody>
      <dsp:txXfrm>
        <a:off x="80307" y="3840420"/>
        <a:ext cx="8769104" cy="148448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5D192-67F2-4F7F-A7E4-F0E1CD8364BD}">
      <dsp:nvSpPr>
        <dsp:cNvPr id="0" name=""/>
        <dsp:cNvSpPr/>
      </dsp:nvSpPr>
      <dsp:spPr>
        <a:xfrm>
          <a:off x="0" y="4570381"/>
          <a:ext cx="8286808" cy="99988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7940" dir="5400000" algn="ctr" rotWithShape="0">
            <a:srgbClr val="000000">
              <a:alpha val="32000"/>
            </a:srgbClr>
          </a:outerShdw>
        </a:effectLst>
        <a:scene3d>
          <a:camera prst="perspectiveLeft"/>
          <a:lightRig rig="balanced" dir="t">
            <a:rot lat="0" lon="0" rev="8700000"/>
          </a:lightRig>
        </a:scene3d>
        <a:sp3d>
          <a:bevelT w="1905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i="0" kern="1200" baseline="0" dirty="0" smtClean="0"/>
            <a:t>1. رك اتاق 2. رك اطلاعات 3. مركز تلفن / تلفنخانه 4. روم ســـــرويس يا ( پذيرايي اتاق ) . اسليپ " رزرو نامه يا فاكس و " كارت پذيرش " به تايپيست داده مي شود تا اطلاعات مربوطه را در فوليو آنان ( صورتحساب ميهمان ) ثبت نمايد . </a:t>
          </a:r>
          <a:endParaRPr lang="fa-IR" sz="1400" b="0" i="0" kern="1200" baseline="0" dirty="0"/>
        </a:p>
      </dsp:txBody>
      <dsp:txXfrm>
        <a:off x="0" y="4570381"/>
        <a:ext cx="8286808" cy="999887"/>
      </dsp:txXfrm>
    </dsp:sp>
    <dsp:sp modelId="{B95A7D5A-F882-4D9B-A1E5-11589FBE4F4E}">
      <dsp:nvSpPr>
        <dsp:cNvPr id="0" name=""/>
        <dsp:cNvSpPr/>
      </dsp:nvSpPr>
      <dsp:spPr>
        <a:xfrm rot="10800000">
          <a:off x="0" y="3047552"/>
          <a:ext cx="8286808" cy="1537827"/>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7940" dir="5400000" algn="ctr" rotWithShape="0">
            <a:srgbClr val="000000">
              <a:alpha val="32000"/>
            </a:srgbClr>
          </a:outerShdw>
        </a:effectLst>
        <a:scene3d>
          <a:camera prst="perspectiveLeft"/>
          <a:lightRig rig="balanced" dir="t">
            <a:rot lat="0" lon="0" rev="8700000"/>
          </a:lightRig>
        </a:scene3d>
        <a:sp3d>
          <a:bevelT w="1905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i="0" kern="1200" baseline="0" dirty="0" smtClean="0"/>
            <a:t>بديهي است پس از تايپ اسليپ كه زير فوليو ميهمان قرار مي گيرد (الصاق ميشود ) نسخه هاي دستي را جمع آوري مي كند . اين اسليپ نشانگر " شماره اتاق " ، " نام ميهمان " ، نرخ اتاق " و " تاريخ خروج " است .</a:t>
          </a:r>
          <a:endParaRPr lang="en-US" sz="1400" b="0" i="0" kern="1200" baseline="0" dirty="0"/>
        </a:p>
      </dsp:txBody>
      <dsp:txXfrm rot="10800000">
        <a:off x="0" y="3047552"/>
        <a:ext cx="8286808" cy="999234"/>
      </dsp:txXfrm>
    </dsp:sp>
    <dsp:sp modelId="{8B6C7DAB-C5A4-468C-8A49-2D73C54C7338}">
      <dsp:nvSpPr>
        <dsp:cNvPr id="0" name=""/>
        <dsp:cNvSpPr/>
      </dsp:nvSpPr>
      <dsp:spPr>
        <a:xfrm rot="10800000">
          <a:off x="0" y="1524723"/>
          <a:ext cx="8286808" cy="1537827"/>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7940" dir="5400000" algn="ctr" rotWithShape="0">
            <a:srgbClr val="000000">
              <a:alpha val="32000"/>
            </a:srgbClr>
          </a:outerShdw>
        </a:effectLst>
        <a:scene3d>
          <a:camera prst="perspectiveLeft"/>
          <a:lightRig rig="balanced" dir="t">
            <a:rot lat="0" lon="0" rev="8700000"/>
          </a:lightRig>
        </a:scene3d>
        <a:sp3d>
          <a:bevelT w="1905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i="0" kern="1200" baseline="0" dirty="0" smtClean="0"/>
            <a:t>در سيستم دستي همزمان با تكميل كارت پذيرش توسط ميهمان ، پذيرشگر اسليپ ورود موقت ميهمان را تكميل مي كند و سپس به مكانهاي ذيل توزيع مي نمايد .</a:t>
          </a:r>
          <a:endParaRPr lang="en-US" sz="1400" b="0" i="0" kern="1200" baseline="0" dirty="0"/>
        </a:p>
      </dsp:txBody>
      <dsp:txXfrm rot="10800000">
        <a:off x="0" y="1524723"/>
        <a:ext cx="8286808" cy="999234"/>
      </dsp:txXfrm>
    </dsp:sp>
    <dsp:sp modelId="{D337BD96-0745-4E8B-AD2F-C6F332766CCA}">
      <dsp:nvSpPr>
        <dsp:cNvPr id="0" name=""/>
        <dsp:cNvSpPr/>
      </dsp:nvSpPr>
      <dsp:spPr>
        <a:xfrm rot="10800000">
          <a:off x="0" y="1894"/>
          <a:ext cx="8286808" cy="1537827"/>
        </a:xfrm>
        <a:prstGeom prst="upArrowCallou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7940" dir="5400000" algn="ctr" rotWithShape="0">
            <a:srgbClr val="000000">
              <a:alpha val="32000"/>
            </a:srgbClr>
          </a:outerShdw>
        </a:effectLst>
        <a:scene3d>
          <a:camera prst="perspectiveLeft"/>
          <a:lightRig rig="balanced" dir="t">
            <a:rot lat="0" lon="0" rev="8700000"/>
          </a:lightRig>
        </a:scene3d>
        <a:sp3d>
          <a:bevelT w="1905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i="0" kern="1200" baseline="0" dirty="0" smtClean="0"/>
            <a:t>در سيستم مكانيزه به ويژه " كليدهاي كارتي " با دادن رمز ورود به دستگاه ، شماره اتاق ، مدت اقامت ، تاريخ خروج كارت يا كليد كارتي صادر مي شود و به طور خودكار پس از ساعت خروج و تاريخ خروج ديگر نمي توان با اين كارت در را باز كرد . همچنين ديگر نيازي نيست كه نرخ اتاق توسط پذيرشگر در كارت پذيرش قيد شود چونكه در يك انتخاب وسيع در صفحه كامپيوتر چندين نرخ تعريف شده و بر حسب موارد نرخ مورد نظر وارد مي گردد . </a:t>
          </a:r>
          <a:endParaRPr lang="en-US" sz="1400" b="0" i="0" kern="1200" baseline="0" dirty="0"/>
        </a:p>
      </dsp:txBody>
      <dsp:txXfrm rot="10800000">
        <a:off x="0" y="1894"/>
        <a:ext cx="8286808" cy="99923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1A164-BAA9-4435-A79C-C44FB1EA6E07}">
      <dsp:nvSpPr>
        <dsp:cNvPr id="0" name=""/>
        <dsp:cNvSpPr/>
      </dsp:nvSpPr>
      <dsp:spPr>
        <a:xfrm>
          <a:off x="0" y="-17861"/>
          <a:ext cx="8715436" cy="578647"/>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t>تكميل فوليو بر اساس كارت پذيرش مي باشد و به هنگام ثبت اطلاعات در فوليو ميهمان موارد ذيل قيد مي گردد . </a:t>
          </a:r>
          <a:endParaRPr lang="en-US" sz="1800" b="1" kern="1200" dirty="0"/>
        </a:p>
      </dsp:txBody>
      <dsp:txXfrm>
        <a:off x="0" y="-17861"/>
        <a:ext cx="8715436" cy="578647"/>
      </dsp:txXfrm>
    </dsp:sp>
    <dsp:sp modelId="{A704D379-5414-4E6A-9BD4-C4D88CAFDA03}">
      <dsp:nvSpPr>
        <dsp:cNvPr id="0" name=""/>
        <dsp:cNvSpPr/>
      </dsp:nvSpPr>
      <dsp:spPr>
        <a:xfrm>
          <a:off x="0" y="560786"/>
          <a:ext cx="4357718" cy="121516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t>نام و آدرس آژانس مسافرتي يا اعزام كننده ميهمان </a:t>
          </a:r>
          <a:endParaRPr lang="fa-IR" sz="2000" kern="1200" dirty="0"/>
        </a:p>
      </dsp:txBody>
      <dsp:txXfrm>
        <a:off x="0" y="560786"/>
        <a:ext cx="4357718" cy="1215160"/>
      </dsp:txXfrm>
    </dsp:sp>
    <dsp:sp modelId="{26FFAEB8-E518-48D0-AEA1-ABBD1C522EB5}">
      <dsp:nvSpPr>
        <dsp:cNvPr id="0" name=""/>
        <dsp:cNvSpPr/>
      </dsp:nvSpPr>
      <dsp:spPr>
        <a:xfrm>
          <a:off x="4357718" y="560786"/>
          <a:ext cx="4357718" cy="121516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t>نام پرداخت كننده حساب </a:t>
          </a:r>
          <a:endParaRPr lang="en-US" sz="2000" b="1" kern="1200" dirty="0"/>
        </a:p>
      </dsp:txBody>
      <dsp:txXfrm>
        <a:off x="4357718" y="560786"/>
        <a:ext cx="4357718" cy="1215160"/>
      </dsp:txXfrm>
    </dsp:sp>
    <dsp:sp modelId="{E8B77C44-6D09-4E74-8AD1-775346F20196}">
      <dsp:nvSpPr>
        <dsp:cNvPr id="0" name=""/>
        <dsp:cNvSpPr/>
      </dsp:nvSpPr>
      <dsp:spPr>
        <a:xfrm flipV="1">
          <a:off x="0" y="1740224"/>
          <a:ext cx="8715436" cy="206462"/>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3EC58-2F20-436E-A472-4B2A094A8558}">
      <dsp:nvSpPr>
        <dsp:cNvPr id="0" name=""/>
        <dsp:cNvSpPr/>
      </dsp:nvSpPr>
      <dsp:spPr>
        <a:xfrm>
          <a:off x="0" y="985"/>
          <a:ext cx="8715436" cy="17316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1" kern="1200" dirty="0" smtClean="0"/>
            <a:t>" شماره فوليو " در كارت پذيرش ثبت مي شود و " نام " و " شماره اتاق " ميهمان در دفتر ثبت فوليو در برابر شماره فوليو مربوطه منعكس مي شود سپس كارت پذيرش با نامه و فاكس يا ( </a:t>
          </a:r>
          <a:r>
            <a:rPr lang="en-US" sz="2000" b="1" kern="1200" dirty="0" smtClean="0"/>
            <a:t>E-Mail</a:t>
          </a:r>
          <a:r>
            <a:rPr lang="fa-IR" sz="2000" b="1" kern="1200" dirty="0" smtClean="0"/>
            <a:t> ) توسط پذيرشگر ارشد كنترل و تائيد مي گردد تا به صندوق </a:t>
          </a:r>
          <a:r>
            <a:rPr lang="en-US" sz="2000" b="1" kern="1200" dirty="0" smtClean="0"/>
            <a:t>F.O</a:t>
          </a:r>
          <a:r>
            <a:rPr lang="fa-IR" sz="2000" b="1" kern="1200" dirty="0" smtClean="0"/>
            <a:t> تسليم گردد قبل از تحويل آن به صندوق </a:t>
          </a:r>
          <a:r>
            <a:rPr lang="en-US" sz="2000" b="1" kern="1200" dirty="0" smtClean="0"/>
            <a:t>F.O</a:t>
          </a:r>
          <a:r>
            <a:rPr lang="fa-IR" sz="2000" b="1" kern="1200" dirty="0" smtClean="0"/>
            <a:t> كليه جزئيات در " ليست ورودي " روزانه وارد مي گردد . اسليپ هاي ورودي تايپ شده به همان شكل اسليپ هاي ورودي موقت جز " روم سرويس " توزيع مي گردد .</a:t>
          </a:r>
          <a:endParaRPr lang="en-US" sz="2000" kern="1200" dirty="0"/>
        </a:p>
      </dsp:txBody>
      <dsp:txXfrm>
        <a:off x="84530" y="85515"/>
        <a:ext cx="8546376" cy="1562540"/>
      </dsp:txXfrm>
    </dsp:sp>
    <dsp:sp modelId="{3FFB4231-F578-4565-865D-90B6A74D5190}">
      <dsp:nvSpPr>
        <dsp:cNvPr id="0" name=""/>
        <dsp:cNvSpPr/>
      </dsp:nvSpPr>
      <dsp:spPr>
        <a:xfrm>
          <a:off x="0" y="1790185"/>
          <a:ext cx="8715436" cy="173160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fa-IR" sz="2000" b="1" kern="1200" dirty="0" smtClean="0"/>
            <a:t>در سيستم مكانيــــزه به علت ارتبـــــاط كامپيوترها با كامپيوتر مركــــزي ( </a:t>
          </a:r>
          <a:r>
            <a:rPr lang="en-US" sz="2000" b="1" kern="1200" dirty="0" smtClean="0"/>
            <a:t>Main Framed</a:t>
          </a:r>
          <a:r>
            <a:rPr lang="fa-IR" sz="2000" b="1" kern="1200" dirty="0" smtClean="0"/>
            <a:t> ) شبكه اطلاعات اوليه به هنگام ورود ميهمان از پذيرش گرفته شده و به كامپيوتر داده شده است به طور خودكار قسمتهاي ديگر از جمله روم سرويس ، صندوقداران ، اطلاعات و ... با خبر مي شوند و نيازي به اطلاع رساني دستي نمي باشد . </a:t>
          </a:r>
          <a:endParaRPr lang="fa-IR" sz="2000" kern="1200" dirty="0"/>
        </a:p>
      </dsp:txBody>
      <dsp:txXfrm>
        <a:off x="84530" y="1874715"/>
        <a:ext cx="8546376" cy="1562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FCA35-28F1-41B4-99AB-5CB8E53F8843}">
      <dsp:nvSpPr>
        <dsp:cNvPr id="0" name=""/>
        <dsp:cNvSpPr/>
      </dsp:nvSpPr>
      <dsp:spPr>
        <a:xfrm rot="479840">
          <a:off x="511300" y="-34583"/>
          <a:ext cx="2106237" cy="1034598"/>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2486A4B4-615A-4CA0-836A-6F6DAEC086AF}">
      <dsp:nvSpPr>
        <dsp:cNvPr id="0" name=""/>
        <dsp:cNvSpPr/>
      </dsp:nvSpPr>
      <dsp:spPr>
        <a:xfrm>
          <a:off x="2075458" y="121782"/>
          <a:ext cx="143790" cy="1437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FFD87-A37E-44C4-ABA2-7040D1F302C4}">
      <dsp:nvSpPr>
        <dsp:cNvPr id="0" name=""/>
        <dsp:cNvSpPr/>
      </dsp:nvSpPr>
      <dsp:spPr>
        <a:xfrm rot="21151581">
          <a:off x="671209" y="34586"/>
          <a:ext cx="2175043" cy="121444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192" bIns="0" numCol="1" spcCol="1270" anchor="t" anchorCtr="0">
          <a:noAutofit/>
        </a:bodyPr>
        <a:lstStyle/>
        <a:p>
          <a:pPr lvl="0" algn="r" defTabSz="711200" rtl="1">
            <a:lnSpc>
              <a:spcPct val="90000"/>
            </a:lnSpc>
            <a:spcBef>
              <a:spcPct val="0"/>
            </a:spcBef>
            <a:spcAft>
              <a:spcPct val="35000"/>
            </a:spcAft>
          </a:pPr>
          <a:r>
            <a:rPr kumimoji="0" lang="fa-IR" sz="1600" b="1" i="0" u="none" strike="noStrike" kern="1200" cap="none" normalizeH="0" baseline="0" dirty="0" smtClean="0">
              <a:ln>
                <a:noFill/>
              </a:ln>
              <a:solidFill>
                <a:schemeClr val="tx1"/>
              </a:solidFill>
              <a:effectLst/>
              <a:latin typeface="Homa"/>
              <a:ea typeface="Times New Roman" pitchFamily="18" charset="0"/>
              <a:cs typeface="Arial" pitchFamily="34" charset="0"/>
            </a:rPr>
            <a:t>              منشی و دفتر دار </a:t>
          </a:r>
          <a:endParaRPr lang="fa-IR" sz="1600" b="1" kern="1200" dirty="0"/>
        </a:p>
      </dsp:txBody>
      <dsp:txXfrm>
        <a:off x="730493" y="93870"/>
        <a:ext cx="2056475" cy="109587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468B-C8F5-4323-8C82-02BA65B5B96A}">
      <dsp:nvSpPr>
        <dsp:cNvPr id="0" name=""/>
        <dsp:cNvSpPr/>
      </dsp:nvSpPr>
      <dsp:spPr>
        <a:xfrm>
          <a:off x="0" y="0"/>
          <a:ext cx="8229600" cy="1714512"/>
        </a:xfrm>
        <a:prstGeom prst="rect">
          <a:avLst/>
        </a:prstGeom>
        <a:solidFill>
          <a:schemeClr val="accent1">
            <a:shade val="80000"/>
            <a:hueOff val="0"/>
            <a:satOff val="0"/>
            <a:lumOff val="0"/>
            <a:alphaOff val="0"/>
          </a:schemeClr>
        </a:solidFill>
        <a:ln>
          <a:noFill/>
        </a:ln>
        <a:effectLst>
          <a:glow rad="228600">
            <a:schemeClr val="accent1">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nvex"/>
        </a:sp3d>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fa-IR" sz="3500" b="1" kern="1200" dirty="0" smtClean="0"/>
            <a:t>مركز تلفن / تلفنچي :</a:t>
          </a:r>
          <a:r>
            <a:rPr lang="en-US" sz="3500" kern="1200" dirty="0" smtClean="0"/>
            <a:t>Call Center/Operator  </a:t>
          </a:r>
          <a:r>
            <a:rPr lang="en-US" sz="3500" b="1" kern="1200" dirty="0" smtClean="0"/>
            <a:t/>
          </a:r>
          <a:br>
            <a:rPr lang="en-US" sz="3500" b="1" kern="1200" dirty="0" smtClean="0"/>
          </a:br>
          <a:r>
            <a:rPr lang="en-US" sz="3500" b="1" kern="1200" dirty="0" smtClean="0"/>
            <a:t/>
          </a:r>
          <a:br>
            <a:rPr lang="en-US" sz="3500" b="1" kern="1200" dirty="0" smtClean="0"/>
          </a:br>
          <a:endParaRPr lang="fa-IR" sz="3500" kern="1200" dirty="0"/>
        </a:p>
      </dsp:txBody>
      <dsp:txXfrm>
        <a:off x="0" y="0"/>
        <a:ext cx="8229600" cy="1714512"/>
      </dsp:txXfrm>
    </dsp:sp>
    <dsp:sp modelId="{E363340F-595C-4474-A98C-E2C54977EAF6}">
      <dsp:nvSpPr>
        <dsp:cNvPr id="0" name=""/>
        <dsp:cNvSpPr/>
      </dsp:nvSpPr>
      <dsp:spPr>
        <a:xfrm>
          <a:off x="0" y="1714512"/>
          <a:ext cx="8229600" cy="36004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glow rad="228600">
            <a:schemeClr val="accent1">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nvex"/>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اين قسمت زير نظر فرانت آفيس و با دستگاه سانترال تلفن كار مي كند در سيستم قديم دستگاه مكانيكي بود ولي اكنون ديجيتالي است و امور را ساده كرده است عمده دستگاههاي مركز تلفن شامل " دستگاه سانترال " ، كنسولها با صفحه دكمه ( </a:t>
          </a:r>
          <a:r>
            <a:rPr lang="en-US" sz="1400" b="1" kern="1200" dirty="0" smtClean="0"/>
            <a:t>Key Board </a:t>
          </a:r>
          <a:r>
            <a:rPr lang="fa-IR" sz="1400" b="1" kern="1200" dirty="0" smtClean="0"/>
            <a:t> ) باطري خشك و كامپيوتر مي باشد .دستگاههاي سانترال بر حسب تعداد اتاق ها و دفاتر هتل مشخصات فني خاص خود را دارد مثلا" براي هتل هاي كوچك  20 خط خارجي و 200 خط داخلي ظرفيت دارد و براي هتل هاي بزرگ از 200 خط خارجي تا 1000 خط داخلي و حتي بيشتر ظرفيت دارد در تعاريف شغلها معمولا" نگهداري دستگاه سانترال بر عهده امور فني و مهندسي مي باشد .در مورد باطري بايستي دقت شود كه نوع باطري " تر " نباشد و چون مواد سمي آن به چشم و سلامت بدن ضربه مي زند اين نوع باطري براي مواقع قطع برق كار مي رود . در خصوص كنسولها يا صفحه دكمه ها كه اساس استفاده كاربران يا كارمندان مركز تلفن است بايد دقت كرد كه بيشترين ظرفيت دريافت تلفنهاي خارج از هتل را داشته باشد كه تلفن كنندگان كمتر در انتظار بمانند معمولا" در يك هتل متوسط يك كنسول براي تلفن هاي داخلي هتل و يك كنسول براي تلفن هاي بيروني ( خارج از هتل ) تخصيص يابد مثلا" 10 خط را براي تلفن هاي خارج از هتل و 20 خط را براي ارتباط ميهمانان مقيم هتل و كاركنان در نظر مي گيريد .با توجه به روند رشد فن آوري امروزه در بيشتر هتلهاي جهان گوشي " تلفنهاي پيام گير " در داخل اتاق مي گذارند و ميهمان مستقيما" و بدون نياز به اپراتور با هر نقطه جهان مي تواند تماس بگيرد اخيرا" نيز يك خط تلفن براي تماس اينترنتي در داخل اتاق پيش بيني مي كند .در مورد كامپيوتر بديهي است بايد كليه مكالمات ميهمان محاسبه گردد (معمولا" بدون تلفن شهري ) بدين منظور كليه قيمتهاي شركت مخابرات را براي شهرها و يا كشورها مد نظر قرار داده و با افزايش درصد قابل قبولي وارد كامپيوتر مي كنند . دستگاه به طور خودكار دقايق را محاسبه كرده و به حساب اتــــــاق ميهمان ( قبلا" شماره اتاق ها تعريف شده است ) ثبت مي گردد .البته در سيستم دستي و عدم توانايي دستگاه به ارتباط مستقيم از درون اتاق اپراتور موظف است دقايق مكالمه را محاسبه كرده و بر حسب مقصد به حساب ميهمان و حتي كاركنان كه تقاضاي تلفن شهرستان و يا كشور ديگر كرده اند منظور نمايد در چنين سيستمي " بيداري ميهمانان " نيز به عهده " كارمندان تلفنخانه " است كه طي جدولي با توجه به دستگاه برقي ويژه نسبت به آن اقدام مي كند.</a:t>
          </a:r>
          <a:endParaRPr lang="fa-IR" sz="1400" kern="1200" dirty="0"/>
        </a:p>
      </dsp:txBody>
      <dsp:txXfrm>
        <a:off x="0" y="1714512"/>
        <a:ext cx="8229600" cy="3600475"/>
      </dsp:txXfrm>
    </dsp:sp>
    <dsp:sp modelId="{82107CB8-C247-4146-9F48-868F7B0BA7FC}">
      <dsp:nvSpPr>
        <dsp:cNvPr id="0" name=""/>
        <dsp:cNvSpPr/>
      </dsp:nvSpPr>
      <dsp:spPr>
        <a:xfrm>
          <a:off x="0" y="5314987"/>
          <a:ext cx="8229600" cy="400052"/>
        </a:xfrm>
        <a:prstGeom prst="rect">
          <a:avLst/>
        </a:prstGeom>
        <a:solidFill>
          <a:schemeClr val="accent1">
            <a:shade val="80000"/>
            <a:hueOff val="0"/>
            <a:satOff val="0"/>
            <a:lumOff val="0"/>
            <a:alphaOff val="0"/>
          </a:schemeClr>
        </a:solidFill>
        <a:ln>
          <a:noFill/>
        </a:ln>
        <a:effectLst>
          <a:glow rad="228600">
            <a:schemeClr val="accent1">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nvex"/>
        </a:sp3d>
      </dsp:spPr>
      <dsp:style>
        <a:lnRef idx="0">
          <a:scrgbClr r="0" g="0" b="0"/>
        </a:lnRef>
        <a:fillRef idx="1">
          <a:scrgbClr r="0" g="0" b="0"/>
        </a:fillRef>
        <a:effectRef idx="1">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D19F7-AFCE-431F-A862-6016ABAEF79E}">
      <dsp:nvSpPr>
        <dsp:cNvPr id="0" name=""/>
        <dsp:cNvSpPr/>
      </dsp:nvSpPr>
      <dsp:spPr>
        <a:xfrm>
          <a:off x="0" y="0"/>
          <a:ext cx="8001056" cy="1257517"/>
        </a:xfrm>
        <a:prstGeom prst="rect">
          <a:avLst/>
        </a:prstGeom>
        <a:solidFill>
          <a:schemeClr val="accent4">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t>اطلاعات : </a:t>
          </a:r>
          <a:r>
            <a:rPr lang="en-US" sz="2800" b="1" kern="1200" dirty="0" smtClean="0"/>
            <a:t>Information / Concierge</a:t>
          </a:r>
          <a:endParaRPr lang="fa-IR" sz="2800" b="1" kern="1200" dirty="0"/>
        </a:p>
      </dsp:txBody>
      <dsp:txXfrm>
        <a:off x="0" y="0"/>
        <a:ext cx="8001056" cy="1257517"/>
      </dsp:txXfrm>
    </dsp:sp>
    <dsp:sp modelId="{527EFE9F-0762-4115-A569-3F0FB3E92637}">
      <dsp:nvSpPr>
        <dsp:cNvPr id="0" name=""/>
        <dsp:cNvSpPr/>
      </dsp:nvSpPr>
      <dsp:spPr>
        <a:xfrm>
          <a:off x="0" y="1125137"/>
          <a:ext cx="8001056" cy="45704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r" defTabSz="1111250" rtl="1">
            <a:lnSpc>
              <a:spcPct val="90000"/>
            </a:lnSpc>
            <a:spcBef>
              <a:spcPct val="0"/>
            </a:spcBef>
            <a:spcAft>
              <a:spcPct val="35000"/>
            </a:spcAft>
          </a:pPr>
          <a:r>
            <a:rPr lang="fa-IR" sz="2500" b="1" kern="1200" dirty="0" smtClean="0"/>
            <a:t>( مثلا" وضعيت موزه ها ، آثار تاريخي و باستاني و ديدني ، چگونگي رزرو بليط هواپيما ، قطار ، كشتي ، اتومبيل ، دادن كليد و تحويل كليد از ميهمان ) ، هدايت چمدان برها ( </a:t>
          </a:r>
          <a:r>
            <a:rPr lang="en-US" sz="2500" b="1" kern="1200" dirty="0" smtClean="0"/>
            <a:t>Bellboy</a:t>
          </a:r>
          <a:r>
            <a:rPr lang="fa-IR" sz="2500" b="1" kern="1200" dirty="0" smtClean="0"/>
            <a:t> ) كه اثاثيه ميهمانان را حمل و نقل مي كنند و در خصوص چگونگي استفاده از اتاق راهنمايي مي كنند و كنترل دربان درب اصلي هتل ( </a:t>
          </a:r>
          <a:r>
            <a:rPr lang="en-US" sz="2500" b="1" kern="1200" dirty="0" smtClean="0"/>
            <a:t>Door Main</a:t>
          </a:r>
          <a:r>
            <a:rPr lang="fa-IR" sz="2500" b="1" kern="1200" dirty="0" smtClean="0"/>
            <a:t> ) كه وظيفه اش احترام به ميهمان ورودي و خروجي مي باشد و درب اتومبيل را باز و بسته مي نمايد نيز به عهده بخش اطلاعات مي باشد . كلا" پرسنل اطلاعات بايستي لباس فرم بپوشند و به همين خاطر به آنان " </a:t>
          </a:r>
          <a:r>
            <a:rPr lang="en-US" sz="2500" b="1" kern="1200" dirty="0" smtClean="0"/>
            <a:t>Staff Uniform</a:t>
          </a:r>
          <a:r>
            <a:rPr lang="fa-IR" sz="2500" b="1" kern="1200" dirty="0" smtClean="0"/>
            <a:t> " مي گويند . اطلاعات همانطور كه از نامش بر مي آيد به كمك ميهمان و مراجعين مي آيد و در برخي هتلها به </a:t>
          </a:r>
          <a:r>
            <a:rPr lang="en-US" sz="2500" b="1" kern="1200" dirty="0" smtClean="0"/>
            <a:t>Concierge</a:t>
          </a:r>
          <a:r>
            <a:rPr lang="fa-IR" sz="2500" b="1" kern="1200" dirty="0" smtClean="0"/>
            <a:t> " حلال مشكلات " مي گويند اطلاعات دريافت كننده و پيام دهنده اكثر پيامهاي هتل است امكانات موجود شهر را در صورت درخواست ميهمان ارائه مي دهد . </a:t>
          </a:r>
          <a:endParaRPr lang="en-US" sz="2500" b="1" kern="1200" dirty="0"/>
        </a:p>
      </dsp:txBody>
      <dsp:txXfrm>
        <a:off x="0" y="1125137"/>
        <a:ext cx="8001056" cy="4570449"/>
      </dsp:txXfrm>
    </dsp:sp>
    <dsp:sp modelId="{B7FA7083-595D-47A9-83F4-DA939B2B5A09}">
      <dsp:nvSpPr>
        <dsp:cNvPr id="0" name=""/>
        <dsp:cNvSpPr/>
      </dsp:nvSpPr>
      <dsp:spPr>
        <a:xfrm>
          <a:off x="0" y="5571552"/>
          <a:ext cx="8001056" cy="214925"/>
        </a:xfrm>
        <a:prstGeom prst="rect">
          <a:avLst/>
        </a:prstGeom>
        <a:solidFill>
          <a:schemeClr val="accent4">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EA88-0873-4E12-AF79-CBC0D0620127}">
      <dsp:nvSpPr>
        <dsp:cNvPr id="0" name=""/>
        <dsp:cNvSpPr/>
      </dsp:nvSpPr>
      <dsp:spPr>
        <a:xfrm>
          <a:off x="0" y="0"/>
          <a:ext cx="8286808" cy="450059"/>
        </a:xfrm>
        <a:prstGeom prst="rect">
          <a:avLst/>
        </a:prstGeom>
        <a:solidFill>
          <a:schemeClr val="accent5">
            <a:shade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t>1-مديريت فرانت آفيس </a:t>
          </a:r>
          <a:endParaRPr lang="fa-IR" sz="2800" b="1" kern="1200" dirty="0"/>
        </a:p>
      </dsp:txBody>
      <dsp:txXfrm>
        <a:off x="0" y="0"/>
        <a:ext cx="8286808" cy="450059"/>
      </dsp:txXfrm>
    </dsp:sp>
    <dsp:sp modelId="{C400E7F3-08F1-417F-A341-368F600FFFF0}">
      <dsp:nvSpPr>
        <dsp:cNvPr id="0" name=""/>
        <dsp:cNvSpPr/>
      </dsp:nvSpPr>
      <dsp:spPr>
        <a:xfrm>
          <a:off x="0" y="450059"/>
          <a:ext cx="8286808" cy="945124"/>
        </a:xfrm>
        <a:prstGeom prst="rect">
          <a:avLst/>
        </a:prstGeom>
        <a:solidFill>
          <a:schemeClr val="accent5">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kumimoji="0" lang="fa-IR" sz="1800" b="1" i="0" u="none" strike="noStrike" kern="1200" cap="none" normalizeH="0" baseline="0" dirty="0" smtClean="0">
              <a:ln/>
              <a:effectLst/>
              <a:latin typeface="Cambria" pitchFamily="18" charset="0"/>
              <a:ea typeface="Times New Roman" pitchFamily="18" charset="0"/>
              <a:cs typeface="Times New Roman" pitchFamily="18" charset="0"/>
            </a:rPr>
            <a:t>نظارت بر نحوه عملكرد كليه پرسنل در قسمتهاي مختلف و دادن خط مش به پرسنل و كليه كاركنان مي بايست پيروي كنند ( سرپرستان در حقيقت وظيفه پر كردن خلاء بين كاركنان و مديران هستند </a:t>
          </a:r>
          <a:endParaRPr lang="fa-IR" sz="1800" kern="1200" dirty="0"/>
        </a:p>
      </dsp:txBody>
      <dsp:txXfrm>
        <a:off x="0" y="450059"/>
        <a:ext cx="8286808" cy="945124"/>
      </dsp:txXfrm>
    </dsp:sp>
    <dsp:sp modelId="{EC4BD55C-4293-4D34-90D1-9F7EC2E8D9E8}">
      <dsp:nvSpPr>
        <dsp:cNvPr id="0" name=""/>
        <dsp:cNvSpPr/>
      </dsp:nvSpPr>
      <dsp:spPr>
        <a:xfrm>
          <a:off x="0" y="1395184"/>
          <a:ext cx="8286808" cy="105013"/>
        </a:xfrm>
        <a:prstGeom prst="rect">
          <a:avLst/>
        </a:prstGeom>
        <a:solidFill>
          <a:schemeClr val="accent5">
            <a:shade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975D0-EE0C-4F94-8203-A929378AAAA0}">
      <dsp:nvSpPr>
        <dsp:cNvPr id="0" name=""/>
        <dsp:cNvSpPr/>
      </dsp:nvSpPr>
      <dsp:spPr>
        <a:xfrm>
          <a:off x="0" y="0"/>
          <a:ext cx="8358246" cy="985844"/>
        </a:xfrm>
        <a:prstGeom prst="rect">
          <a:avLst/>
        </a:prstGeom>
        <a:solidFill>
          <a:schemeClr val="accent5">
            <a:shade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t>2-معاونين هر قسمت ، كه خود در هر قسمت مي توانند مدير باشند :</a:t>
          </a:r>
          <a:endParaRPr lang="en-US" sz="2800" kern="1200" dirty="0"/>
        </a:p>
      </dsp:txBody>
      <dsp:txXfrm>
        <a:off x="0" y="0"/>
        <a:ext cx="8358246" cy="985844"/>
      </dsp:txXfrm>
    </dsp:sp>
    <dsp:sp modelId="{FBF924E5-E086-472D-A230-B5A70812A148}">
      <dsp:nvSpPr>
        <dsp:cNvPr id="0" name=""/>
        <dsp:cNvSpPr/>
      </dsp:nvSpPr>
      <dsp:spPr>
        <a:xfrm>
          <a:off x="1020" y="985844"/>
          <a:ext cx="1671241" cy="207027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fa-IR" sz="2900" b="1" i="0" u="none" strike="noStrike" kern="1200" cap="none" normalizeH="0" baseline="0" smtClean="0">
              <a:ln/>
              <a:effectLst/>
              <a:latin typeface="Cambria" pitchFamily="18" charset="0"/>
              <a:ea typeface="Times New Roman" pitchFamily="18" charset="0"/>
              <a:cs typeface="Times New Roman" pitchFamily="18" charset="0"/>
            </a:rPr>
            <a:t>معاون مدير در رزرواسيون </a:t>
          </a:r>
          <a:endParaRPr lang="fa-IR" sz="2900" kern="1200" dirty="0"/>
        </a:p>
      </dsp:txBody>
      <dsp:txXfrm>
        <a:off x="1020" y="985844"/>
        <a:ext cx="1671241" cy="2070273"/>
      </dsp:txXfrm>
    </dsp:sp>
    <dsp:sp modelId="{7117B57C-37BF-432B-9014-B8BDE9612F0C}">
      <dsp:nvSpPr>
        <dsp:cNvPr id="0" name=""/>
        <dsp:cNvSpPr/>
      </dsp:nvSpPr>
      <dsp:spPr>
        <a:xfrm>
          <a:off x="1672261" y="985844"/>
          <a:ext cx="1671241" cy="2070273"/>
        </a:xfrm>
        <a:prstGeom prst="rect">
          <a:avLst/>
        </a:prstGeom>
        <a:solidFill>
          <a:schemeClr val="accent5">
            <a:hueOff val="-2483469"/>
            <a:satOff val="9953"/>
            <a:lumOff val="215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fa-IR" sz="2900" b="1" i="0" u="none" strike="noStrike" kern="1200" cap="none" normalizeH="0" baseline="0" smtClean="0">
              <a:ln/>
              <a:effectLst/>
              <a:latin typeface="Cambria" pitchFamily="18" charset="0"/>
              <a:ea typeface="Times New Roman" pitchFamily="18" charset="0"/>
              <a:cs typeface="Times New Roman" pitchFamily="18" charset="0"/>
            </a:rPr>
            <a:t>در قسمت پذيرش </a:t>
          </a:r>
          <a:endParaRPr kumimoji="0" lang="en-US" sz="2900" b="0" i="0" u="none" strike="noStrike" kern="1200" cap="none" normalizeH="0" baseline="0" dirty="0" smtClean="0">
            <a:ln/>
            <a:effectLst/>
            <a:latin typeface="Arial" pitchFamily="34" charset="0"/>
            <a:cs typeface="Arial" pitchFamily="34" charset="0"/>
          </a:endParaRPr>
        </a:p>
      </dsp:txBody>
      <dsp:txXfrm>
        <a:off x="1672261" y="985844"/>
        <a:ext cx="1671241" cy="2070273"/>
      </dsp:txXfrm>
    </dsp:sp>
    <dsp:sp modelId="{AF0FD3AE-BDEC-4BB9-A649-30BD44588614}">
      <dsp:nvSpPr>
        <dsp:cNvPr id="0" name=""/>
        <dsp:cNvSpPr/>
      </dsp:nvSpPr>
      <dsp:spPr>
        <a:xfrm>
          <a:off x="3343502" y="985844"/>
          <a:ext cx="1671241" cy="2070273"/>
        </a:xfrm>
        <a:prstGeom prst="rect">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fa-IR" sz="2900" b="1" i="0" u="none" strike="noStrike" kern="1200" cap="none" normalizeH="0" baseline="0" smtClean="0">
              <a:ln/>
              <a:effectLst/>
              <a:latin typeface="Cambria" pitchFamily="18" charset="0"/>
              <a:ea typeface="Times New Roman" pitchFamily="18" charset="0"/>
              <a:cs typeface="Times New Roman" pitchFamily="18" charset="0"/>
            </a:rPr>
            <a:t>اطلاعات </a:t>
          </a:r>
          <a:endParaRPr kumimoji="0" lang="en-US" sz="2900" b="0" i="0" u="none" strike="noStrike" kern="1200" cap="none" normalizeH="0" baseline="0" dirty="0" smtClean="0">
            <a:ln/>
            <a:effectLst/>
            <a:latin typeface="Arial" pitchFamily="34" charset="0"/>
            <a:cs typeface="Arial" pitchFamily="34" charset="0"/>
          </a:endParaRPr>
        </a:p>
      </dsp:txBody>
      <dsp:txXfrm>
        <a:off x="3343502" y="985844"/>
        <a:ext cx="1671241" cy="2070273"/>
      </dsp:txXfrm>
    </dsp:sp>
    <dsp:sp modelId="{CDB9D115-6F5A-46A8-AAC8-7A8BC89B6AAA}">
      <dsp:nvSpPr>
        <dsp:cNvPr id="0" name=""/>
        <dsp:cNvSpPr/>
      </dsp:nvSpPr>
      <dsp:spPr>
        <a:xfrm>
          <a:off x="5014743" y="985844"/>
          <a:ext cx="1671241" cy="2070273"/>
        </a:xfrm>
        <a:prstGeom prst="rect">
          <a:avLst/>
        </a:prstGeom>
        <a:solidFill>
          <a:schemeClr val="accent5">
            <a:hueOff val="-7450407"/>
            <a:satOff val="29858"/>
            <a:lumOff val="647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fa-IR" sz="2900" b="1" i="0" u="none" strike="noStrike" kern="1200" cap="none" normalizeH="0" baseline="0" smtClean="0">
              <a:ln/>
              <a:effectLst/>
              <a:latin typeface="Cambria" pitchFamily="18" charset="0"/>
              <a:ea typeface="Times New Roman" pitchFamily="18" charset="0"/>
              <a:cs typeface="Times New Roman" pitchFamily="18" charset="0"/>
            </a:rPr>
            <a:t>صندوق </a:t>
          </a:r>
          <a:endParaRPr kumimoji="0" lang="en-US" sz="2900" b="0" i="0" u="none" strike="noStrike" kern="1200" cap="none" normalizeH="0" baseline="0" dirty="0" smtClean="0">
            <a:ln/>
            <a:effectLst/>
            <a:latin typeface="Arial" pitchFamily="34" charset="0"/>
            <a:cs typeface="Arial" pitchFamily="34" charset="0"/>
          </a:endParaRPr>
        </a:p>
      </dsp:txBody>
      <dsp:txXfrm>
        <a:off x="5014743" y="985844"/>
        <a:ext cx="1671241" cy="2070273"/>
      </dsp:txXfrm>
    </dsp:sp>
    <dsp:sp modelId="{8F026598-3801-40A3-B6A9-AEEF8AC5276F}">
      <dsp:nvSpPr>
        <dsp:cNvPr id="0" name=""/>
        <dsp:cNvSpPr/>
      </dsp:nvSpPr>
      <dsp:spPr>
        <a:xfrm>
          <a:off x="6685984" y="985844"/>
          <a:ext cx="1671241" cy="2070273"/>
        </a:xfrm>
        <a:prstGeom prst="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kumimoji="0" lang="fa-IR" sz="2900" b="1" i="0" u="none" strike="noStrike" kern="1200" cap="none" normalizeH="0" baseline="0" smtClean="0">
              <a:ln/>
              <a:effectLst/>
              <a:latin typeface="Cambria" pitchFamily="18" charset="0"/>
              <a:ea typeface="Times New Roman" pitchFamily="18" charset="0"/>
              <a:cs typeface="Times New Roman" pitchFamily="18" charset="0"/>
            </a:rPr>
            <a:t>تلفنخانه </a:t>
          </a:r>
          <a:endParaRPr kumimoji="0" lang="en-US" sz="2900" b="0" i="0" u="none" strike="noStrike" kern="1200" cap="none" normalizeH="0" baseline="0" dirty="0" smtClean="0">
            <a:ln/>
            <a:effectLst/>
            <a:latin typeface="Arial" pitchFamily="34" charset="0"/>
            <a:cs typeface="Arial" pitchFamily="34" charset="0"/>
          </a:endParaRPr>
        </a:p>
      </dsp:txBody>
      <dsp:txXfrm>
        <a:off x="6685984" y="985844"/>
        <a:ext cx="1671241" cy="2070273"/>
      </dsp:txXfrm>
    </dsp:sp>
    <dsp:sp modelId="{80813B1D-27A2-44EA-927F-3DC635C4BC72}">
      <dsp:nvSpPr>
        <dsp:cNvPr id="0" name=""/>
        <dsp:cNvSpPr/>
      </dsp:nvSpPr>
      <dsp:spPr>
        <a:xfrm>
          <a:off x="0" y="3056117"/>
          <a:ext cx="8358246" cy="230030"/>
        </a:xfrm>
        <a:prstGeom prst="rect">
          <a:avLst/>
        </a:prstGeom>
        <a:solidFill>
          <a:schemeClr val="accent5">
            <a:shade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DAF1-A6E7-47DB-84D1-63325F5309FD}">
      <dsp:nvSpPr>
        <dsp:cNvPr id="0" name=""/>
        <dsp:cNvSpPr/>
      </dsp:nvSpPr>
      <dsp:spPr>
        <a:xfrm>
          <a:off x="0" y="893"/>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از لحاظ پوشش مي بايست يونيفرم خاص خود را بر تن و بدون آن اجازه ندارند وارد قسمت شوند .</a:t>
          </a:r>
          <a:endParaRPr lang="en-US" sz="1600" b="0" i="0" kern="1200" baseline="0" dirty="0"/>
        </a:p>
      </dsp:txBody>
      <dsp:txXfrm>
        <a:off x="15903" y="16796"/>
        <a:ext cx="8683630" cy="293965"/>
      </dsp:txXfrm>
    </dsp:sp>
    <dsp:sp modelId="{D3C2A6F1-FB29-4E32-AC4F-3A77623A414F}">
      <dsp:nvSpPr>
        <dsp:cNvPr id="0" name=""/>
        <dsp:cNvSpPr/>
      </dsp:nvSpPr>
      <dsp:spPr>
        <a:xfrm>
          <a:off x="0" y="338815"/>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كاركنان اين قسمت نمي بايست بر دسك پذيرش تكيه دهند و بايد فاصله خود را حفظ كنند .</a:t>
          </a:r>
          <a:endParaRPr lang="en-US" sz="1600" b="0" i="0" kern="1200" baseline="0" dirty="0"/>
        </a:p>
      </dsp:txBody>
      <dsp:txXfrm>
        <a:off x="15903" y="354718"/>
        <a:ext cx="8683630" cy="293965"/>
      </dsp:txXfrm>
    </dsp:sp>
    <dsp:sp modelId="{E2243B14-78CC-40E6-AD78-1963B9A1A235}">
      <dsp:nvSpPr>
        <dsp:cNvPr id="0" name=""/>
        <dsp:cNvSpPr/>
      </dsp:nvSpPr>
      <dsp:spPr>
        <a:xfrm>
          <a:off x="0" y="676736"/>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هنگام مراجعه ميهمان و گرفتن اطلاعات نمي بايست مقابل ميهمان نشسته باشند .</a:t>
          </a:r>
          <a:endParaRPr lang="en-US" sz="1600" b="0" i="0" kern="1200" baseline="0" dirty="0"/>
        </a:p>
      </dsp:txBody>
      <dsp:txXfrm>
        <a:off x="15903" y="692639"/>
        <a:ext cx="8683630" cy="293965"/>
      </dsp:txXfrm>
    </dsp:sp>
    <dsp:sp modelId="{099EB164-2839-4201-9A6E-8FD8EDF7A0A7}">
      <dsp:nvSpPr>
        <dsp:cNvPr id="0" name=""/>
        <dsp:cNvSpPr/>
      </dsp:nvSpPr>
      <dsp:spPr>
        <a:xfrm>
          <a:off x="0" y="1014658"/>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در مورد سياستهاي كاري هتل و خواسته هاي فردي خود با يكديگر به بحث و جدل در مقابل ميهمان بپردازند .</a:t>
          </a:r>
          <a:endParaRPr lang="en-US" sz="1600" b="0" i="0" kern="1200" baseline="0" dirty="0"/>
        </a:p>
      </dsp:txBody>
      <dsp:txXfrm>
        <a:off x="15903" y="1030561"/>
        <a:ext cx="8683630" cy="293965"/>
      </dsp:txXfrm>
    </dsp:sp>
    <dsp:sp modelId="{DB2805B7-0ABD-4852-8833-893266C0E4C9}">
      <dsp:nvSpPr>
        <dsp:cNvPr id="0" name=""/>
        <dsp:cNvSpPr/>
      </dsp:nvSpPr>
      <dsp:spPr>
        <a:xfrm>
          <a:off x="0" y="1352580"/>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در صورت بروز اشتباه آن را به همكار ديگري ابلاغ كنند بلكه از تكرار و از برطرف كردن آن بايد باشند .</a:t>
          </a:r>
          <a:endParaRPr lang="en-US" sz="1600" b="0" i="0" kern="1200" baseline="0" dirty="0"/>
        </a:p>
      </dsp:txBody>
      <dsp:txXfrm>
        <a:off x="15903" y="1368483"/>
        <a:ext cx="8683630" cy="293965"/>
      </dsp:txXfrm>
    </dsp:sp>
    <dsp:sp modelId="{73DFAA54-EBE4-4A73-918B-A1F9D957F194}">
      <dsp:nvSpPr>
        <dsp:cNvPr id="0" name=""/>
        <dsp:cNvSpPr/>
      </dsp:nvSpPr>
      <dsp:spPr>
        <a:xfrm>
          <a:off x="0" y="1690502"/>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از تلفن اين قسمت براي مكالمات شخصي خود استفاده كنند .</a:t>
          </a:r>
          <a:endParaRPr lang="en-US" sz="1600" b="0" i="0" kern="1200" baseline="0" dirty="0"/>
        </a:p>
      </dsp:txBody>
      <dsp:txXfrm>
        <a:off x="15903" y="1706405"/>
        <a:ext cx="8683630" cy="293965"/>
      </dsp:txXfrm>
    </dsp:sp>
    <dsp:sp modelId="{A986B77B-8DBA-4A62-B9CD-F49E667FA292}">
      <dsp:nvSpPr>
        <dsp:cNvPr id="0" name=""/>
        <dsp:cNvSpPr/>
      </dsp:nvSpPr>
      <dsp:spPr>
        <a:xfrm>
          <a:off x="0" y="2028424"/>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در پشت تلفن غيبت و بدگويي كنند .</a:t>
          </a:r>
          <a:endParaRPr lang="en-US" sz="1600" b="0" i="0" kern="1200" baseline="0" dirty="0"/>
        </a:p>
      </dsp:txBody>
      <dsp:txXfrm>
        <a:off x="15903" y="2044327"/>
        <a:ext cx="8683630" cy="293965"/>
      </dsp:txXfrm>
    </dsp:sp>
    <dsp:sp modelId="{7AEF0CC1-8D64-41F5-A26F-412BF190BFB2}">
      <dsp:nvSpPr>
        <dsp:cNvPr id="0" name=""/>
        <dsp:cNvSpPr/>
      </dsp:nvSpPr>
      <dsp:spPr>
        <a:xfrm>
          <a:off x="0" y="2366346"/>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ميهمان را در مقابل ميز پذيرش منتظر بگذارند .</a:t>
          </a:r>
          <a:endParaRPr lang="en-US" sz="1600" b="0" i="0" kern="1200" baseline="0" dirty="0"/>
        </a:p>
      </dsp:txBody>
      <dsp:txXfrm>
        <a:off x="15903" y="2382249"/>
        <a:ext cx="8683630" cy="293965"/>
      </dsp:txXfrm>
    </dsp:sp>
    <dsp:sp modelId="{2CC531DE-CFC6-4C19-AB52-5EC7C583964A}">
      <dsp:nvSpPr>
        <dsp:cNvPr id="0" name=""/>
        <dsp:cNvSpPr/>
      </dsp:nvSpPr>
      <dsp:spPr>
        <a:xfrm>
          <a:off x="0" y="2704268"/>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اشتباه احتمالي ميهمان را به رخ آن بكشند و از همكار خود كمك بگيريد . </a:t>
          </a:r>
          <a:endParaRPr lang="en-US" sz="1600" b="0" i="0" kern="1200" baseline="0" dirty="0"/>
        </a:p>
      </dsp:txBody>
      <dsp:txXfrm>
        <a:off x="15903" y="2720171"/>
        <a:ext cx="8683630" cy="293965"/>
      </dsp:txXfrm>
    </dsp:sp>
    <dsp:sp modelId="{7AECFE14-8E0F-421E-97F4-DF5C62CD05EF}">
      <dsp:nvSpPr>
        <dsp:cNvPr id="0" name=""/>
        <dsp:cNvSpPr/>
      </dsp:nvSpPr>
      <dsp:spPr>
        <a:xfrm>
          <a:off x="0" y="3042190"/>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با ميهمان در مورد مسائل خصوصي خود ارتباط برقرار كنند .</a:t>
          </a:r>
          <a:endParaRPr lang="en-US" sz="1600" b="0" i="0" kern="1200" baseline="0" dirty="0"/>
        </a:p>
      </dsp:txBody>
      <dsp:txXfrm>
        <a:off x="15903" y="3058093"/>
        <a:ext cx="8683630" cy="293965"/>
      </dsp:txXfrm>
    </dsp:sp>
    <dsp:sp modelId="{180EDD85-4473-439B-A215-A57D944FBC27}">
      <dsp:nvSpPr>
        <dsp:cNvPr id="0" name=""/>
        <dsp:cNvSpPr/>
      </dsp:nvSpPr>
      <dsp:spPr>
        <a:xfrm>
          <a:off x="0" y="3380111"/>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با يكديگر بلند صحبت كنند بلكه بايد با آهنگي دلنشين يكديگر را صدا كنند ( بسيار با احترام ) .</a:t>
          </a:r>
          <a:endParaRPr lang="en-US" sz="1600" b="0" i="0" kern="1200" baseline="0" dirty="0"/>
        </a:p>
      </dsp:txBody>
      <dsp:txXfrm>
        <a:off x="15903" y="3396014"/>
        <a:ext cx="8683630" cy="293965"/>
      </dsp:txXfrm>
    </dsp:sp>
    <dsp:sp modelId="{74124753-87F3-4115-9125-95B558B62B0E}">
      <dsp:nvSpPr>
        <dsp:cNvPr id="0" name=""/>
        <dsp:cNvSpPr/>
      </dsp:nvSpPr>
      <dsp:spPr>
        <a:xfrm>
          <a:off x="0" y="3718033"/>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تجمع و سرو و صدا كنند و با يكديگر شوخي هاي لفظي و فيزيكي انجام دهند .</a:t>
          </a:r>
          <a:endParaRPr lang="en-US" sz="1600" b="0" i="0" kern="1200" baseline="0" dirty="0"/>
        </a:p>
      </dsp:txBody>
      <dsp:txXfrm>
        <a:off x="15903" y="3733936"/>
        <a:ext cx="8683630" cy="293965"/>
      </dsp:txXfrm>
    </dsp:sp>
    <dsp:sp modelId="{764CE3CE-DA8F-4BD9-8CFE-343A65797025}">
      <dsp:nvSpPr>
        <dsp:cNvPr id="0" name=""/>
        <dsp:cNvSpPr/>
      </dsp:nvSpPr>
      <dsp:spPr>
        <a:xfrm>
          <a:off x="0" y="4055955"/>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در زمان حضور ميهمان مشغول خوردن ، آشاميدن ، جويدن ، آدامس و سيگار ممنوع مي باشد .</a:t>
          </a:r>
          <a:endParaRPr lang="en-US" sz="1600" b="0" i="0" kern="1200" baseline="0" dirty="0"/>
        </a:p>
      </dsp:txBody>
      <dsp:txXfrm>
        <a:off x="15903" y="4071858"/>
        <a:ext cx="8683630" cy="293965"/>
      </dsp:txXfrm>
    </dsp:sp>
    <dsp:sp modelId="{1E0066E5-F278-4CC4-B95C-E18BA784F18D}">
      <dsp:nvSpPr>
        <dsp:cNvPr id="0" name=""/>
        <dsp:cNvSpPr/>
      </dsp:nvSpPr>
      <dsp:spPr>
        <a:xfrm>
          <a:off x="0" y="4393877"/>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با ميهمان هتل ارتباط كاري پيدا كند .</a:t>
          </a:r>
          <a:endParaRPr lang="en-US" sz="1600" b="0" i="0" kern="1200" baseline="0" dirty="0"/>
        </a:p>
      </dsp:txBody>
      <dsp:txXfrm>
        <a:off x="15903" y="4409780"/>
        <a:ext cx="8683630" cy="293965"/>
      </dsp:txXfrm>
    </dsp:sp>
    <dsp:sp modelId="{1BC1723D-0CA7-45E1-9C81-79BC982DF6B9}">
      <dsp:nvSpPr>
        <dsp:cNvPr id="0" name=""/>
        <dsp:cNvSpPr/>
      </dsp:nvSpPr>
      <dsp:spPr>
        <a:xfrm>
          <a:off x="0" y="4731799"/>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خصوصا" آقايان نمي بايست دست در جيب كنند و هنگام صحبت با يك ميهمان به ميهمان ديگري پشت كنند .</a:t>
          </a:r>
          <a:endParaRPr lang="en-US" sz="1600" b="0" i="0" kern="1200" baseline="0" dirty="0"/>
        </a:p>
      </dsp:txBody>
      <dsp:txXfrm>
        <a:off x="15903" y="4747702"/>
        <a:ext cx="8683630" cy="293965"/>
      </dsp:txXfrm>
    </dsp:sp>
    <dsp:sp modelId="{B86BD6CD-D409-4AE1-810F-ECD5CF1B3F6A}">
      <dsp:nvSpPr>
        <dsp:cNvPr id="0" name=""/>
        <dsp:cNvSpPr/>
      </dsp:nvSpPr>
      <dsp:spPr>
        <a:xfrm>
          <a:off x="0" y="5069721"/>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نمي بايست با دوستان و آشنايان خود حتي المقدور در محل كار خود قرار ملاقات گذارند .</a:t>
          </a:r>
          <a:endParaRPr lang="en-US" sz="1600" b="0" i="0" kern="1200" baseline="0" dirty="0"/>
        </a:p>
      </dsp:txBody>
      <dsp:txXfrm>
        <a:off x="15903" y="5085624"/>
        <a:ext cx="8683630" cy="293965"/>
      </dsp:txXfrm>
    </dsp:sp>
    <dsp:sp modelId="{BA4B7303-3AD2-4F6B-81E6-3A1FAC8D0B6A}">
      <dsp:nvSpPr>
        <dsp:cNvPr id="0" name=""/>
        <dsp:cNvSpPr/>
      </dsp:nvSpPr>
      <dsp:spPr>
        <a:xfrm>
          <a:off x="0" y="5407643"/>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 نمي بايست خانم ها در حد زياد زيورالات استفاده كرد ( تنها ساعت و حلقه ازدواج ... ) .</a:t>
          </a:r>
          <a:endParaRPr lang="en-US" sz="1600" b="0" i="0" kern="1200" baseline="0" dirty="0"/>
        </a:p>
      </dsp:txBody>
      <dsp:txXfrm>
        <a:off x="15903" y="5423546"/>
        <a:ext cx="8683630" cy="293965"/>
      </dsp:txXfrm>
    </dsp:sp>
    <dsp:sp modelId="{FB92B6D0-2EF4-4CF2-8653-783D34FC1C6F}">
      <dsp:nvSpPr>
        <dsp:cNvPr id="0" name=""/>
        <dsp:cNvSpPr/>
      </dsp:nvSpPr>
      <dsp:spPr>
        <a:xfrm>
          <a:off x="0" y="5745565"/>
          <a:ext cx="8715436" cy="325771"/>
        </a:xfrm>
        <a:prstGeom prst="roundRect">
          <a:avLst/>
        </a:prstGeom>
        <a:solidFill>
          <a:schemeClr val="accent2">
            <a:lumMod val="20000"/>
            <a:lumOff val="80000"/>
          </a:schemeClr>
        </a:solidFill>
        <a:ln>
          <a:noFill/>
        </a:ln>
        <a:effectLst>
          <a:glow rad="635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b="1" i="0" kern="1200" baseline="0" dirty="0" smtClean="0"/>
            <a:t>كارمندان اين قسمت مي بايست در هر حال رفتاري انساني و حرفه اي مربوط به كار خود نسبت به ميهمان داشته باشند .</a:t>
          </a:r>
          <a:endParaRPr lang="fa-IR" sz="1600" b="0" i="0" kern="1200" baseline="0" dirty="0"/>
        </a:p>
      </dsp:txBody>
      <dsp:txXfrm>
        <a:off x="15903" y="5761468"/>
        <a:ext cx="8683630" cy="29396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D9F40-8B18-43B8-88C2-2A461762BA05}">
      <dsp:nvSpPr>
        <dsp:cNvPr id="0" name=""/>
        <dsp:cNvSpPr/>
      </dsp:nvSpPr>
      <dsp:spPr>
        <a:xfrm>
          <a:off x="0" y="421276"/>
          <a:ext cx="857256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3BB0F36-ED9E-4879-AFFD-E955BCCEE06B}">
      <dsp:nvSpPr>
        <dsp:cNvPr id="0" name=""/>
        <dsp:cNvSpPr/>
      </dsp:nvSpPr>
      <dsp:spPr>
        <a:xfrm>
          <a:off x="428628" y="155596"/>
          <a:ext cx="6000792" cy="53136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1- آراستگي          خانم ها در حد نرمال        آرايش = اضافه كردن 			             آقا ، ريش ، يقه               پيرايش = كم كردن </a:t>
          </a:r>
          <a:endParaRPr lang="en-US" sz="1200" b="0" i="0" kern="1200" baseline="0" dirty="0"/>
        </a:p>
      </dsp:txBody>
      <dsp:txXfrm>
        <a:off x="454567" y="181535"/>
        <a:ext cx="5948914" cy="479482"/>
      </dsp:txXfrm>
    </dsp:sp>
    <dsp:sp modelId="{22AB6457-0FD8-4AAC-A378-938E10C4392D}">
      <dsp:nvSpPr>
        <dsp:cNvPr id="0" name=""/>
        <dsp:cNvSpPr/>
      </dsp:nvSpPr>
      <dsp:spPr>
        <a:xfrm>
          <a:off x="0" y="1237757"/>
          <a:ext cx="857256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52277FB9-FB52-4BE8-BD21-6C873A355407}">
      <dsp:nvSpPr>
        <dsp:cNvPr id="0" name=""/>
        <dsp:cNvSpPr/>
      </dsp:nvSpPr>
      <dsp:spPr>
        <a:xfrm>
          <a:off x="428628" y="972077"/>
          <a:ext cx="6000792" cy="53136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2- سلامت جسماني و قدرت بدني = از لحاظ چاقي ، لاغري و ...</a:t>
          </a:r>
          <a:endParaRPr lang="en-US" sz="1200" b="0" i="0" kern="1200" baseline="0" dirty="0"/>
        </a:p>
      </dsp:txBody>
      <dsp:txXfrm>
        <a:off x="454567" y="998016"/>
        <a:ext cx="5948914" cy="479482"/>
      </dsp:txXfrm>
    </dsp:sp>
    <dsp:sp modelId="{8B1F2587-3847-49B9-8F6F-731F3B2B60CB}">
      <dsp:nvSpPr>
        <dsp:cNvPr id="0" name=""/>
        <dsp:cNvSpPr/>
      </dsp:nvSpPr>
      <dsp:spPr>
        <a:xfrm>
          <a:off x="0" y="2054237"/>
          <a:ext cx="8572560"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0BC7C9F5-4D7A-4A8B-B571-5673F6719247}">
      <dsp:nvSpPr>
        <dsp:cNvPr id="0" name=""/>
        <dsp:cNvSpPr/>
      </dsp:nvSpPr>
      <dsp:spPr>
        <a:xfrm>
          <a:off x="428628" y="1788557"/>
          <a:ext cx="6000792" cy="53136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3- بهداشت فردي ، ( ناخن و ... )</a:t>
          </a:r>
          <a:endParaRPr lang="en-US" sz="1200" b="0" i="0" kern="1200" baseline="0" dirty="0"/>
        </a:p>
      </dsp:txBody>
      <dsp:txXfrm>
        <a:off x="454567" y="1814496"/>
        <a:ext cx="5948914" cy="479482"/>
      </dsp:txXfrm>
    </dsp:sp>
    <dsp:sp modelId="{EB15D0C4-4D2D-403F-952C-3CB0C3D3406E}">
      <dsp:nvSpPr>
        <dsp:cNvPr id="0" name=""/>
        <dsp:cNvSpPr/>
      </dsp:nvSpPr>
      <dsp:spPr>
        <a:xfrm>
          <a:off x="0" y="2870717"/>
          <a:ext cx="8572560"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8C7B3ACC-4D7A-42A6-B406-1689C894258D}">
      <dsp:nvSpPr>
        <dsp:cNvPr id="0" name=""/>
        <dsp:cNvSpPr/>
      </dsp:nvSpPr>
      <dsp:spPr>
        <a:xfrm>
          <a:off x="428628" y="2605037"/>
          <a:ext cx="6000792" cy="531360"/>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4- كارايي و قدرت تصميم گيري </a:t>
          </a:r>
          <a:endParaRPr lang="en-US" sz="1200" b="0" i="0" kern="1200" baseline="0" dirty="0"/>
        </a:p>
      </dsp:txBody>
      <dsp:txXfrm>
        <a:off x="454567" y="2630976"/>
        <a:ext cx="5948914" cy="479482"/>
      </dsp:txXfrm>
    </dsp:sp>
    <dsp:sp modelId="{57C4E56E-9844-498F-A20F-30702EA54DA9}">
      <dsp:nvSpPr>
        <dsp:cNvPr id="0" name=""/>
        <dsp:cNvSpPr/>
      </dsp:nvSpPr>
      <dsp:spPr>
        <a:xfrm>
          <a:off x="0" y="3687197"/>
          <a:ext cx="8572560" cy="453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15B14A8C-D742-4931-96C6-0AFA62217C1E}">
      <dsp:nvSpPr>
        <dsp:cNvPr id="0" name=""/>
        <dsp:cNvSpPr/>
      </dsp:nvSpPr>
      <dsp:spPr>
        <a:xfrm>
          <a:off x="428628" y="3421517"/>
          <a:ext cx="6000792" cy="531360"/>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5- حلال مشكلات و جوابگوي به ميهمان </a:t>
          </a:r>
          <a:endParaRPr lang="en-US" sz="1200" b="0" i="0" kern="1200" baseline="0" dirty="0"/>
        </a:p>
      </dsp:txBody>
      <dsp:txXfrm>
        <a:off x="454567" y="3447456"/>
        <a:ext cx="5948914" cy="479482"/>
      </dsp:txXfrm>
    </dsp:sp>
    <dsp:sp modelId="{6627ADF1-04EF-43BD-B14A-3EB1A34051FB}">
      <dsp:nvSpPr>
        <dsp:cNvPr id="0" name=""/>
        <dsp:cNvSpPr/>
      </dsp:nvSpPr>
      <dsp:spPr>
        <a:xfrm>
          <a:off x="0" y="4503677"/>
          <a:ext cx="857256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B234016-8A1A-4172-B17A-11F2E39490E7}">
      <dsp:nvSpPr>
        <dsp:cNvPr id="0" name=""/>
        <dsp:cNvSpPr/>
      </dsp:nvSpPr>
      <dsp:spPr>
        <a:xfrm>
          <a:off x="428628" y="4237997"/>
          <a:ext cx="6000792" cy="53136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6- توانايي در ساختن تصويري خوب از محل كار </a:t>
          </a:r>
          <a:endParaRPr lang="en-US" sz="1200" b="0" i="0" kern="1200" baseline="0" dirty="0"/>
        </a:p>
      </dsp:txBody>
      <dsp:txXfrm>
        <a:off x="454567" y="4263936"/>
        <a:ext cx="5948914" cy="479482"/>
      </dsp:txXfrm>
    </dsp:sp>
    <dsp:sp modelId="{58C523CA-40BF-4F72-B65F-5D6713F55FB8}">
      <dsp:nvSpPr>
        <dsp:cNvPr id="0" name=""/>
        <dsp:cNvSpPr/>
      </dsp:nvSpPr>
      <dsp:spPr>
        <a:xfrm>
          <a:off x="0" y="5320157"/>
          <a:ext cx="857256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E62A464-F947-4587-A4CE-E079070BF3E3}">
      <dsp:nvSpPr>
        <dsp:cNvPr id="0" name=""/>
        <dsp:cNvSpPr/>
      </dsp:nvSpPr>
      <dsp:spPr>
        <a:xfrm>
          <a:off x="428628" y="5054477"/>
          <a:ext cx="6000792" cy="53136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816" tIns="0" rIns="226816" bIns="0" numCol="1" spcCol="1270" anchor="ctr" anchorCtr="0">
          <a:noAutofit/>
        </a:bodyPr>
        <a:lstStyle/>
        <a:p>
          <a:pPr lvl="0" algn="r" defTabSz="533400" rtl="1">
            <a:lnSpc>
              <a:spcPct val="90000"/>
            </a:lnSpc>
            <a:spcBef>
              <a:spcPct val="0"/>
            </a:spcBef>
            <a:spcAft>
              <a:spcPct val="35000"/>
            </a:spcAft>
          </a:pPr>
          <a:r>
            <a:rPr lang="fa-IR" sz="1200" b="1" i="0" kern="1200" baseline="0" dirty="0" smtClean="0"/>
            <a:t>7- احساس مسئوليت كردن و مسئوليت پذيري</a:t>
          </a:r>
          <a:endParaRPr lang="en-US" sz="1200" b="0" i="0" kern="1200" baseline="0" dirty="0"/>
        </a:p>
      </dsp:txBody>
      <dsp:txXfrm>
        <a:off x="454567" y="5080416"/>
        <a:ext cx="5948914" cy="47948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EDE5E-95ED-4BD4-BE5A-E59AF6007DC7}">
      <dsp:nvSpPr>
        <dsp:cNvPr id="0" name=""/>
        <dsp:cNvSpPr/>
      </dsp:nvSpPr>
      <dsp:spPr>
        <a:xfrm>
          <a:off x="0" y="341571"/>
          <a:ext cx="8286808" cy="277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212E3B9-AE18-45EF-8F72-F6786E3373C1}">
      <dsp:nvSpPr>
        <dsp:cNvPr id="0" name=""/>
        <dsp:cNvSpPr/>
      </dsp:nvSpPr>
      <dsp:spPr>
        <a:xfrm>
          <a:off x="414340" y="179211"/>
          <a:ext cx="5800765" cy="3247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8- درستكاري و وفاداري </a:t>
          </a:r>
          <a:endParaRPr lang="en-US" sz="1400" b="0" i="0" kern="1200" baseline="0" dirty="0"/>
        </a:p>
      </dsp:txBody>
      <dsp:txXfrm>
        <a:off x="430192" y="195063"/>
        <a:ext cx="5769061" cy="293016"/>
      </dsp:txXfrm>
    </dsp:sp>
    <dsp:sp modelId="{928F1559-5751-4B67-B7E3-A420F3A83979}">
      <dsp:nvSpPr>
        <dsp:cNvPr id="0" name=""/>
        <dsp:cNvSpPr/>
      </dsp:nvSpPr>
      <dsp:spPr>
        <a:xfrm>
          <a:off x="0" y="840531"/>
          <a:ext cx="8286808" cy="277200"/>
        </a:xfrm>
        <a:prstGeom prst="rect">
          <a:avLst/>
        </a:prstGeom>
        <a:solidFill>
          <a:schemeClr val="lt1">
            <a:alpha val="90000"/>
            <a:hueOff val="0"/>
            <a:satOff val="0"/>
            <a:lumOff val="0"/>
            <a:alphaOff val="0"/>
          </a:schemeClr>
        </a:solidFill>
        <a:ln w="9525" cap="flat" cmpd="sng" algn="ctr">
          <a:solidFill>
            <a:schemeClr val="accent2">
              <a:hueOff val="425593"/>
              <a:satOff val="-531"/>
              <a:lumOff val="1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EAA85A-DC02-4F17-B49F-9085D1BCC6DB}">
      <dsp:nvSpPr>
        <dsp:cNvPr id="0" name=""/>
        <dsp:cNvSpPr/>
      </dsp:nvSpPr>
      <dsp:spPr>
        <a:xfrm>
          <a:off x="414340" y="678171"/>
          <a:ext cx="5800765" cy="324720"/>
        </a:xfrm>
        <a:prstGeom prst="roundRect">
          <a:avLst/>
        </a:prstGeom>
        <a:gradFill rotWithShape="0">
          <a:gsLst>
            <a:gs pos="0">
              <a:schemeClr val="accent2">
                <a:hueOff val="425593"/>
                <a:satOff val="-531"/>
                <a:lumOff val="125"/>
                <a:alphaOff val="0"/>
                <a:shade val="51000"/>
                <a:satMod val="130000"/>
              </a:schemeClr>
            </a:gs>
            <a:gs pos="80000">
              <a:schemeClr val="accent2">
                <a:hueOff val="425593"/>
                <a:satOff val="-531"/>
                <a:lumOff val="125"/>
                <a:alphaOff val="0"/>
                <a:shade val="93000"/>
                <a:satMod val="130000"/>
              </a:schemeClr>
            </a:gs>
            <a:gs pos="100000">
              <a:schemeClr val="accent2">
                <a:hueOff val="425593"/>
                <a:satOff val="-531"/>
                <a:lumOff val="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9- آگاهي و حضور ذهن</a:t>
          </a:r>
          <a:endParaRPr lang="en-US" sz="1400" b="0" i="0" kern="1200" baseline="0" dirty="0"/>
        </a:p>
      </dsp:txBody>
      <dsp:txXfrm>
        <a:off x="430192" y="694023"/>
        <a:ext cx="5769061" cy="293016"/>
      </dsp:txXfrm>
    </dsp:sp>
    <dsp:sp modelId="{609E9290-2DE6-4035-BDB7-F7C1CAF66F37}">
      <dsp:nvSpPr>
        <dsp:cNvPr id="0" name=""/>
        <dsp:cNvSpPr/>
      </dsp:nvSpPr>
      <dsp:spPr>
        <a:xfrm>
          <a:off x="0" y="1339491"/>
          <a:ext cx="8286808" cy="277200"/>
        </a:xfrm>
        <a:prstGeom prst="rect">
          <a:avLst/>
        </a:prstGeom>
        <a:solidFill>
          <a:schemeClr val="lt1">
            <a:alpha val="90000"/>
            <a:hueOff val="0"/>
            <a:satOff val="0"/>
            <a:lumOff val="0"/>
            <a:alphaOff val="0"/>
          </a:schemeClr>
        </a:solidFill>
        <a:ln w="9525" cap="flat" cmpd="sng" algn="ctr">
          <a:solidFill>
            <a:schemeClr val="accent2">
              <a:hueOff val="851185"/>
              <a:satOff val="-1062"/>
              <a:lumOff val="25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D4BA70-5BD7-4C4D-96D5-55D61155F67D}">
      <dsp:nvSpPr>
        <dsp:cNvPr id="0" name=""/>
        <dsp:cNvSpPr/>
      </dsp:nvSpPr>
      <dsp:spPr>
        <a:xfrm>
          <a:off x="414340" y="1177131"/>
          <a:ext cx="5800765" cy="324720"/>
        </a:xfrm>
        <a:prstGeom prst="roundRect">
          <a:avLst/>
        </a:prstGeom>
        <a:gradFill rotWithShape="0">
          <a:gsLst>
            <a:gs pos="0">
              <a:schemeClr val="accent2">
                <a:hueOff val="851185"/>
                <a:satOff val="-1062"/>
                <a:lumOff val="250"/>
                <a:alphaOff val="0"/>
                <a:shade val="51000"/>
                <a:satMod val="130000"/>
              </a:schemeClr>
            </a:gs>
            <a:gs pos="80000">
              <a:schemeClr val="accent2">
                <a:hueOff val="851185"/>
                <a:satOff val="-1062"/>
                <a:lumOff val="250"/>
                <a:alphaOff val="0"/>
                <a:shade val="93000"/>
                <a:satMod val="130000"/>
              </a:schemeClr>
            </a:gs>
            <a:gs pos="100000">
              <a:schemeClr val="accent2">
                <a:hueOff val="851185"/>
                <a:satOff val="-1062"/>
                <a:lumOff val="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10- اعتماد به نفس حتي اگر اولين روز كاري باشد .</a:t>
          </a:r>
          <a:endParaRPr lang="en-US" sz="1400" b="0" i="0" kern="1200" baseline="0" dirty="0"/>
        </a:p>
      </dsp:txBody>
      <dsp:txXfrm>
        <a:off x="430192" y="1192983"/>
        <a:ext cx="5769061" cy="293016"/>
      </dsp:txXfrm>
    </dsp:sp>
    <dsp:sp modelId="{B066A286-E7EE-4B29-8A3D-B28047AEBB49}">
      <dsp:nvSpPr>
        <dsp:cNvPr id="0" name=""/>
        <dsp:cNvSpPr/>
      </dsp:nvSpPr>
      <dsp:spPr>
        <a:xfrm>
          <a:off x="0" y="1838451"/>
          <a:ext cx="8286808" cy="277200"/>
        </a:xfrm>
        <a:prstGeom prst="rect">
          <a:avLst/>
        </a:prstGeom>
        <a:solidFill>
          <a:schemeClr val="lt1">
            <a:alpha val="90000"/>
            <a:hueOff val="0"/>
            <a:satOff val="0"/>
            <a:lumOff val="0"/>
            <a:alphaOff val="0"/>
          </a:schemeClr>
        </a:solidFill>
        <a:ln w="9525" cap="flat" cmpd="sng" algn="ctr">
          <a:solidFill>
            <a:schemeClr val="accent2">
              <a:hueOff val="1276778"/>
              <a:satOff val="-1592"/>
              <a:lumOff val="37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EBE066-9B5B-461C-BFB7-DE9CE781FF6F}">
      <dsp:nvSpPr>
        <dsp:cNvPr id="0" name=""/>
        <dsp:cNvSpPr/>
      </dsp:nvSpPr>
      <dsp:spPr>
        <a:xfrm>
          <a:off x="414340" y="1676091"/>
          <a:ext cx="5800765" cy="324720"/>
        </a:xfrm>
        <a:prstGeom prst="roundRect">
          <a:avLst/>
        </a:prstGeom>
        <a:gradFill rotWithShape="0">
          <a:gsLst>
            <a:gs pos="0">
              <a:schemeClr val="accent2">
                <a:hueOff val="1276778"/>
                <a:satOff val="-1592"/>
                <a:lumOff val="374"/>
                <a:alphaOff val="0"/>
                <a:shade val="51000"/>
                <a:satMod val="130000"/>
              </a:schemeClr>
            </a:gs>
            <a:gs pos="80000">
              <a:schemeClr val="accent2">
                <a:hueOff val="1276778"/>
                <a:satOff val="-1592"/>
                <a:lumOff val="374"/>
                <a:alphaOff val="0"/>
                <a:shade val="93000"/>
                <a:satMod val="130000"/>
              </a:schemeClr>
            </a:gs>
            <a:gs pos="100000">
              <a:schemeClr val="accent2">
                <a:hueOff val="1276778"/>
                <a:satOff val="-1592"/>
                <a:lumOff val="3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11- فروشنده خوب بودن ( ارائه محصولات و خدمات هتل ) .</a:t>
          </a:r>
          <a:endParaRPr lang="en-US" sz="1400" b="0" i="0" kern="1200" baseline="0" dirty="0"/>
        </a:p>
      </dsp:txBody>
      <dsp:txXfrm>
        <a:off x="430192" y="1691943"/>
        <a:ext cx="5769061" cy="293016"/>
      </dsp:txXfrm>
    </dsp:sp>
    <dsp:sp modelId="{BA88E741-E161-4445-BEBB-4F8ADC46E6F2}">
      <dsp:nvSpPr>
        <dsp:cNvPr id="0" name=""/>
        <dsp:cNvSpPr/>
      </dsp:nvSpPr>
      <dsp:spPr>
        <a:xfrm>
          <a:off x="0" y="2337411"/>
          <a:ext cx="8286808" cy="277200"/>
        </a:xfrm>
        <a:prstGeom prst="rect">
          <a:avLst/>
        </a:prstGeom>
        <a:solidFill>
          <a:schemeClr val="lt1">
            <a:alpha val="90000"/>
            <a:hueOff val="0"/>
            <a:satOff val="0"/>
            <a:lumOff val="0"/>
            <a:alphaOff val="0"/>
          </a:schemeClr>
        </a:solidFill>
        <a:ln w="9525" cap="flat" cmpd="sng" algn="ctr">
          <a:solidFill>
            <a:schemeClr val="accent2">
              <a:hueOff val="1702371"/>
              <a:satOff val="-2123"/>
              <a:lumOff val="49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DF6A296-DC50-40BA-A059-8AF6DCFD4681}">
      <dsp:nvSpPr>
        <dsp:cNvPr id="0" name=""/>
        <dsp:cNvSpPr/>
      </dsp:nvSpPr>
      <dsp:spPr>
        <a:xfrm>
          <a:off x="414340" y="2175051"/>
          <a:ext cx="5800765" cy="324720"/>
        </a:xfrm>
        <a:prstGeom prst="roundRect">
          <a:avLst/>
        </a:prstGeom>
        <a:gradFill rotWithShape="0">
          <a:gsLst>
            <a:gs pos="0">
              <a:schemeClr val="accent2">
                <a:hueOff val="1702371"/>
                <a:satOff val="-2123"/>
                <a:lumOff val="499"/>
                <a:alphaOff val="0"/>
                <a:shade val="51000"/>
                <a:satMod val="130000"/>
              </a:schemeClr>
            </a:gs>
            <a:gs pos="80000">
              <a:schemeClr val="accent2">
                <a:hueOff val="1702371"/>
                <a:satOff val="-2123"/>
                <a:lumOff val="499"/>
                <a:alphaOff val="0"/>
                <a:shade val="93000"/>
                <a:satMod val="130000"/>
              </a:schemeClr>
            </a:gs>
            <a:gs pos="100000">
              <a:schemeClr val="accent2">
                <a:hueOff val="1702371"/>
                <a:satOff val="-2123"/>
                <a:lumOff val="4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12- مي بايست يك منبع اطلاعاتي باشد .</a:t>
          </a:r>
          <a:endParaRPr lang="en-US" sz="1400" b="0" i="0" kern="1200" baseline="0" dirty="0"/>
        </a:p>
      </dsp:txBody>
      <dsp:txXfrm>
        <a:off x="430192" y="2190903"/>
        <a:ext cx="5769061" cy="293016"/>
      </dsp:txXfrm>
    </dsp:sp>
    <dsp:sp modelId="{F6713A41-7369-4E4F-A869-4C46BDF46ACD}">
      <dsp:nvSpPr>
        <dsp:cNvPr id="0" name=""/>
        <dsp:cNvSpPr/>
      </dsp:nvSpPr>
      <dsp:spPr>
        <a:xfrm>
          <a:off x="0" y="2836371"/>
          <a:ext cx="8286808" cy="277200"/>
        </a:xfrm>
        <a:prstGeom prst="rect">
          <a:avLst/>
        </a:prstGeom>
        <a:solidFill>
          <a:schemeClr val="lt1">
            <a:alpha val="90000"/>
            <a:hueOff val="0"/>
            <a:satOff val="0"/>
            <a:lumOff val="0"/>
            <a:alphaOff val="0"/>
          </a:schemeClr>
        </a:solidFill>
        <a:ln w="9525" cap="flat" cmpd="sng" algn="ctr">
          <a:solidFill>
            <a:schemeClr val="accent2">
              <a:hueOff val="2127963"/>
              <a:satOff val="-2654"/>
              <a:lumOff val="62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7946B8-E51F-4FA3-B3EE-2A2E54CB5D4E}">
      <dsp:nvSpPr>
        <dsp:cNvPr id="0" name=""/>
        <dsp:cNvSpPr/>
      </dsp:nvSpPr>
      <dsp:spPr>
        <a:xfrm>
          <a:off x="414340" y="2674011"/>
          <a:ext cx="5800765" cy="324720"/>
        </a:xfrm>
        <a:prstGeom prst="roundRect">
          <a:avLst/>
        </a:prstGeom>
        <a:gradFill rotWithShape="0">
          <a:gsLst>
            <a:gs pos="0">
              <a:schemeClr val="accent2">
                <a:hueOff val="2127963"/>
                <a:satOff val="-2654"/>
                <a:lumOff val="624"/>
                <a:alphaOff val="0"/>
                <a:shade val="51000"/>
                <a:satMod val="130000"/>
              </a:schemeClr>
            </a:gs>
            <a:gs pos="80000">
              <a:schemeClr val="accent2">
                <a:hueOff val="2127963"/>
                <a:satOff val="-2654"/>
                <a:lumOff val="624"/>
                <a:alphaOff val="0"/>
                <a:shade val="93000"/>
                <a:satMod val="130000"/>
              </a:schemeClr>
            </a:gs>
            <a:gs pos="100000">
              <a:schemeClr val="accent2">
                <a:hueOff val="2127963"/>
                <a:satOff val="-2654"/>
                <a:lumOff val="6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13- متبسم و خونسرد باشد .</a:t>
          </a:r>
          <a:endParaRPr lang="en-US" sz="1400" b="0" i="0" kern="1200" baseline="0" dirty="0"/>
        </a:p>
      </dsp:txBody>
      <dsp:txXfrm>
        <a:off x="430192" y="2689863"/>
        <a:ext cx="5769061" cy="293016"/>
      </dsp:txXfrm>
    </dsp:sp>
    <dsp:sp modelId="{E59C73B0-BCAA-43E8-A31E-95B0405A90A4}">
      <dsp:nvSpPr>
        <dsp:cNvPr id="0" name=""/>
        <dsp:cNvSpPr/>
      </dsp:nvSpPr>
      <dsp:spPr>
        <a:xfrm>
          <a:off x="0" y="3335331"/>
          <a:ext cx="8286808" cy="277200"/>
        </a:xfrm>
        <a:prstGeom prst="rect">
          <a:avLst/>
        </a:prstGeom>
        <a:solidFill>
          <a:schemeClr val="lt1">
            <a:alpha val="90000"/>
            <a:hueOff val="0"/>
            <a:satOff val="0"/>
            <a:lumOff val="0"/>
            <a:alphaOff val="0"/>
          </a:schemeClr>
        </a:solidFill>
        <a:ln w="9525" cap="flat" cmpd="sng" algn="ctr">
          <a:solidFill>
            <a:schemeClr val="accent2">
              <a:hueOff val="2553556"/>
              <a:satOff val="-3185"/>
              <a:lumOff val="74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E47C1EB-EBAD-44DE-970B-05B3AD5771DB}">
      <dsp:nvSpPr>
        <dsp:cNvPr id="0" name=""/>
        <dsp:cNvSpPr/>
      </dsp:nvSpPr>
      <dsp:spPr>
        <a:xfrm>
          <a:off x="414340" y="3172971"/>
          <a:ext cx="5800765" cy="324720"/>
        </a:xfrm>
        <a:prstGeom prst="roundRect">
          <a:avLst/>
        </a:prstGeom>
        <a:gradFill rotWithShape="0">
          <a:gsLst>
            <a:gs pos="0">
              <a:schemeClr val="accent2">
                <a:hueOff val="2553556"/>
                <a:satOff val="-3185"/>
                <a:lumOff val="749"/>
                <a:alphaOff val="0"/>
                <a:shade val="51000"/>
                <a:satMod val="130000"/>
              </a:schemeClr>
            </a:gs>
            <a:gs pos="80000">
              <a:schemeClr val="accent2">
                <a:hueOff val="2553556"/>
                <a:satOff val="-3185"/>
                <a:lumOff val="749"/>
                <a:alphaOff val="0"/>
                <a:shade val="93000"/>
                <a:satMod val="130000"/>
              </a:schemeClr>
            </a:gs>
            <a:gs pos="100000">
              <a:schemeClr val="accent2">
                <a:hueOff val="2553556"/>
                <a:satOff val="-3185"/>
                <a:lumOff val="7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14- رفتاري دوستانه با ميهمان و كارمندان داشته باشند .</a:t>
          </a:r>
          <a:endParaRPr lang="en-US" sz="1400" b="0" i="0" kern="1200" baseline="0" dirty="0"/>
        </a:p>
      </dsp:txBody>
      <dsp:txXfrm>
        <a:off x="430192" y="3188823"/>
        <a:ext cx="5769061" cy="293016"/>
      </dsp:txXfrm>
    </dsp:sp>
    <dsp:sp modelId="{8850543D-784E-4CE1-93FF-C060CAA07323}">
      <dsp:nvSpPr>
        <dsp:cNvPr id="0" name=""/>
        <dsp:cNvSpPr/>
      </dsp:nvSpPr>
      <dsp:spPr>
        <a:xfrm>
          <a:off x="0" y="3834291"/>
          <a:ext cx="8286808" cy="277200"/>
        </a:xfrm>
        <a:prstGeom prst="rect">
          <a:avLst/>
        </a:prstGeom>
        <a:solidFill>
          <a:schemeClr val="lt1">
            <a:alpha val="90000"/>
            <a:hueOff val="0"/>
            <a:satOff val="0"/>
            <a:lumOff val="0"/>
            <a:alphaOff val="0"/>
          </a:schemeClr>
        </a:solidFill>
        <a:ln w="9525" cap="flat" cmpd="sng" algn="ctr">
          <a:solidFill>
            <a:schemeClr val="accent2">
              <a:hueOff val="2979148"/>
              <a:satOff val="-3716"/>
              <a:lumOff val="87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038C1F-1486-4987-8A25-9BB3CDBB3F85}">
      <dsp:nvSpPr>
        <dsp:cNvPr id="0" name=""/>
        <dsp:cNvSpPr/>
      </dsp:nvSpPr>
      <dsp:spPr>
        <a:xfrm>
          <a:off x="414340" y="3671931"/>
          <a:ext cx="5800765" cy="324720"/>
        </a:xfrm>
        <a:prstGeom prst="roundRect">
          <a:avLst/>
        </a:prstGeom>
        <a:gradFill rotWithShape="0">
          <a:gsLst>
            <a:gs pos="0">
              <a:schemeClr val="accent2">
                <a:hueOff val="2979148"/>
                <a:satOff val="-3716"/>
                <a:lumOff val="874"/>
                <a:alphaOff val="0"/>
                <a:shade val="51000"/>
                <a:satMod val="130000"/>
              </a:schemeClr>
            </a:gs>
            <a:gs pos="80000">
              <a:schemeClr val="accent2">
                <a:hueOff val="2979148"/>
                <a:satOff val="-3716"/>
                <a:lumOff val="874"/>
                <a:alphaOff val="0"/>
                <a:shade val="93000"/>
                <a:satMod val="130000"/>
              </a:schemeClr>
            </a:gs>
            <a:gs pos="100000">
              <a:schemeClr val="accent2">
                <a:hueOff val="2979148"/>
                <a:satOff val="-3716"/>
                <a:lumOff val="8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15- فروتني و توجه به ديگران .</a:t>
          </a:r>
          <a:endParaRPr lang="en-US" sz="1400" b="0" i="0" kern="1200" baseline="0" dirty="0"/>
        </a:p>
      </dsp:txBody>
      <dsp:txXfrm>
        <a:off x="430192" y="3687783"/>
        <a:ext cx="5769061" cy="293016"/>
      </dsp:txXfrm>
    </dsp:sp>
    <dsp:sp modelId="{84FEF7CA-4CDC-49B1-8159-D1D56E99B7A0}">
      <dsp:nvSpPr>
        <dsp:cNvPr id="0" name=""/>
        <dsp:cNvSpPr/>
      </dsp:nvSpPr>
      <dsp:spPr>
        <a:xfrm>
          <a:off x="0" y="4333251"/>
          <a:ext cx="8286808" cy="277200"/>
        </a:xfrm>
        <a:prstGeom prst="rect">
          <a:avLst/>
        </a:prstGeom>
        <a:solidFill>
          <a:schemeClr val="lt1">
            <a:alpha val="90000"/>
            <a:hueOff val="0"/>
            <a:satOff val="0"/>
            <a:lumOff val="0"/>
            <a:alphaOff val="0"/>
          </a:schemeClr>
        </a:solidFill>
        <a:ln w="9525" cap="flat" cmpd="sng" algn="ctr">
          <a:solidFill>
            <a:schemeClr val="accent2">
              <a:hueOff val="3404741"/>
              <a:satOff val="-4247"/>
              <a:lumOff val="99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1AA4DD5-FB63-4657-901E-8235F58506A3}">
      <dsp:nvSpPr>
        <dsp:cNvPr id="0" name=""/>
        <dsp:cNvSpPr/>
      </dsp:nvSpPr>
      <dsp:spPr>
        <a:xfrm>
          <a:off x="414340" y="4170891"/>
          <a:ext cx="5800765" cy="324720"/>
        </a:xfrm>
        <a:prstGeom prst="roundRect">
          <a:avLst/>
        </a:prstGeom>
        <a:gradFill rotWithShape="0">
          <a:gsLst>
            <a:gs pos="0">
              <a:schemeClr val="accent2">
                <a:hueOff val="3404741"/>
                <a:satOff val="-4247"/>
                <a:lumOff val="999"/>
                <a:alphaOff val="0"/>
                <a:shade val="51000"/>
                <a:satMod val="130000"/>
              </a:schemeClr>
            </a:gs>
            <a:gs pos="80000">
              <a:schemeClr val="accent2">
                <a:hueOff val="3404741"/>
                <a:satOff val="-4247"/>
                <a:lumOff val="999"/>
                <a:alphaOff val="0"/>
                <a:shade val="93000"/>
                <a:satMod val="130000"/>
              </a:schemeClr>
            </a:gs>
            <a:gs pos="100000">
              <a:schemeClr val="accent2">
                <a:hueOff val="3404741"/>
                <a:satOff val="-4247"/>
                <a:lumOff val="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16- نرمش و بردباري .</a:t>
          </a:r>
          <a:endParaRPr lang="en-US" sz="1400" b="0" i="0" kern="1200" baseline="0" dirty="0"/>
        </a:p>
      </dsp:txBody>
      <dsp:txXfrm>
        <a:off x="430192" y="4186743"/>
        <a:ext cx="5769061" cy="293016"/>
      </dsp:txXfrm>
    </dsp:sp>
    <dsp:sp modelId="{607AFA77-E9A7-4081-A3B6-C3173661E288}">
      <dsp:nvSpPr>
        <dsp:cNvPr id="0" name=""/>
        <dsp:cNvSpPr/>
      </dsp:nvSpPr>
      <dsp:spPr>
        <a:xfrm>
          <a:off x="0" y="4832212"/>
          <a:ext cx="8286808" cy="277200"/>
        </a:xfrm>
        <a:prstGeom prst="rect">
          <a:avLst/>
        </a:prstGeom>
        <a:solidFill>
          <a:schemeClr val="lt1">
            <a:alpha val="90000"/>
            <a:hueOff val="0"/>
            <a:satOff val="0"/>
            <a:lumOff val="0"/>
            <a:alphaOff val="0"/>
          </a:schemeClr>
        </a:solidFill>
        <a:ln w="9525" cap="flat" cmpd="sng" algn="ctr">
          <a:solidFill>
            <a:schemeClr val="accent2">
              <a:hueOff val="3830334"/>
              <a:satOff val="-4777"/>
              <a:lumOff val="112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1DA27E-E8C3-414B-BE5D-7F919F5F0174}">
      <dsp:nvSpPr>
        <dsp:cNvPr id="0" name=""/>
        <dsp:cNvSpPr/>
      </dsp:nvSpPr>
      <dsp:spPr>
        <a:xfrm>
          <a:off x="414340" y="4669852"/>
          <a:ext cx="5800765" cy="324720"/>
        </a:xfrm>
        <a:prstGeom prst="roundRect">
          <a:avLst/>
        </a:prstGeom>
        <a:gradFill rotWithShape="0">
          <a:gsLst>
            <a:gs pos="0">
              <a:schemeClr val="accent2">
                <a:hueOff val="3830334"/>
                <a:satOff val="-4777"/>
                <a:lumOff val="1123"/>
                <a:alphaOff val="0"/>
                <a:shade val="51000"/>
                <a:satMod val="130000"/>
              </a:schemeClr>
            </a:gs>
            <a:gs pos="80000">
              <a:schemeClr val="accent2">
                <a:hueOff val="3830334"/>
                <a:satOff val="-4777"/>
                <a:lumOff val="1123"/>
                <a:alphaOff val="0"/>
                <a:shade val="93000"/>
                <a:satMod val="130000"/>
              </a:schemeClr>
            </a:gs>
            <a:gs pos="100000">
              <a:schemeClr val="accent2">
                <a:hueOff val="3830334"/>
                <a:satOff val="-4777"/>
                <a:lumOff val="11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17- اگاهي از شغل و امكانات هتل .</a:t>
          </a:r>
          <a:endParaRPr lang="en-US" sz="1400" b="0" i="0" kern="1200" baseline="0" dirty="0"/>
        </a:p>
      </dsp:txBody>
      <dsp:txXfrm>
        <a:off x="430192" y="4685704"/>
        <a:ext cx="5769061" cy="293016"/>
      </dsp:txXfrm>
    </dsp:sp>
    <dsp:sp modelId="{4453AE49-17DE-4ECD-B653-BBD08CCEA2FC}">
      <dsp:nvSpPr>
        <dsp:cNvPr id="0" name=""/>
        <dsp:cNvSpPr/>
      </dsp:nvSpPr>
      <dsp:spPr>
        <a:xfrm>
          <a:off x="0" y="5331172"/>
          <a:ext cx="8286808" cy="277200"/>
        </a:xfrm>
        <a:prstGeom prst="rect">
          <a:avLst/>
        </a:prstGeom>
        <a:solidFill>
          <a:schemeClr val="lt1">
            <a:alpha val="90000"/>
            <a:hueOff val="0"/>
            <a:satOff val="0"/>
            <a:lumOff val="0"/>
            <a:alphaOff val="0"/>
          </a:schemeClr>
        </a:solidFill>
        <a:ln w="9525" cap="flat" cmpd="sng" algn="ctr">
          <a:solidFill>
            <a:schemeClr val="accent2">
              <a:hueOff val="4255926"/>
              <a:satOff val="-5308"/>
              <a:lumOff val="124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EBB463-8F30-4BC2-91EE-C3610A2D3043}">
      <dsp:nvSpPr>
        <dsp:cNvPr id="0" name=""/>
        <dsp:cNvSpPr/>
      </dsp:nvSpPr>
      <dsp:spPr>
        <a:xfrm>
          <a:off x="414340" y="5168812"/>
          <a:ext cx="5800765" cy="324720"/>
        </a:xfrm>
        <a:prstGeom prst="roundRect">
          <a:avLst/>
        </a:prstGeom>
        <a:gradFill rotWithShape="0">
          <a:gsLst>
            <a:gs pos="0">
              <a:schemeClr val="accent2">
                <a:hueOff val="4255926"/>
                <a:satOff val="-5308"/>
                <a:lumOff val="1248"/>
                <a:alphaOff val="0"/>
                <a:shade val="51000"/>
                <a:satMod val="130000"/>
              </a:schemeClr>
            </a:gs>
            <a:gs pos="80000">
              <a:schemeClr val="accent2">
                <a:hueOff val="4255926"/>
                <a:satOff val="-5308"/>
                <a:lumOff val="1248"/>
                <a:alphaOff val="0"/>
                <a:shade val="93000"/>
                <a:satMod val="130000"/>
              </a:schemeClr>
            </a:gs>
            <a:gs pos="100000">
              <a:schemeClr val="accent2">
                <a:hueOff val="4255926"/>
                <a:satOff val="-5308"/>
                <a:lumOff val="12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18- اطلاعات عمومي از شهر و محل اقامت خودتان .</a:t>
          </a:r>
          <a:endParaRPr lang="en-US" sz="1400" b="0" i="0" kern="1200" baseline="0" dirty="0"/>
        </a:p>
      </dsp:txBody>
      <dsp:txXfrm>
        <a:off x="430192" y="5184664"/>
        <a:ext cx="5769061" cy="293016"/>
      </dsp:txXfrm>
    </dsp:sp>
    <dsp:sp modelId="{83CECEA7-0D94-4CD2-9852-91DF0C0C364B}">
      <dsp:nvSpPr>
        <dsp:cNvPr id="0" name=""/>
        <dsp:cNvSpPr/>
      </dsp:nvSpPr>
      <dsp:spPr>
        <a:xfrm>
          <a:off x="0" y="5830132"/>
          <a:ext cx="8286808" cy="2772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733E9F-7131-450B-9196-C43E10963E1E}">
      <dsp:nvSpPr>
        <dsp:cNvPr id="0" name=""/>
        <dsp:cNvSpPr/>
      </dsp:nvSpPr>
      <dsp:spPr>
        <a:xfrm>
          <a:off x="414340" y="5667772"/>
          <a:ext cx="5800765" cy="3247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255" tIns="0" rIns="219255" bIns="0" numCol="1" spcCol="1270" anchor="ctr" anchorCtr="0">
          <a:noAutofit/>
        </a:bodyPr>
        <a:lstStyle/>
        <a:p>
          <a:pPr lvl="0" algn="r" defTabSz="622300" rtl="1">
            <a:lnSpc>
              <a:spcPct val="90000"/>
            </a:lnSpc>
            <a:spcBef>
              <a:spcPct val="0"/>
            </a:spcBef>
            <a:spcAft>
              <a:spcPct val="35000"/>
            </a:spcAft>
          </a:pPr>
          <a:r>
            <a:rPr lang="fa-IR" sz="1400" b="1" i="0" kern="1200" baseline="0" dirty="0" smtClean="0"/>
            <a:t>19- داشتن نحوه ارتباط خوب چه حضوري چه تلفني .</a:t>
          </a:r>
          <a:endParaRPr lang="fa-IR" sz="1400" b="0" i="0" kern="1200" baseline="0" dirty="0"/>
        </a:p>
      </dsp:txBody>
      <dsp:txXfrm>
        <a:off x="430192" y="5683624"/>
        <a:ext cx="5769061" cy="29301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DD223-121E-4ADD-9017-2EDA955D6901}">
      <dsp:nvSpPr>
        <dsp:cNvPr id="0" name=""/>
        <dsp:cNvSpPr/>
      </dsp:nvSpPr>
      <dsp:spPr>
        <a:xfrm>
          <a:off x="0" y="0"/>
          <a:ext cx="3571900" cy="3571900"/>
        </a:xfrm>
        <a:prstGeom prst="pie">
          <a:avLst>
            <a:gd name="adj1" fmla="val 5400000"/>
            <a:gd name="adj2" fmla="val 16200000"/>
          </a:avLst>
        </a:prstGeom>
        <a:solidFill>
          <a:schemeClr val="accent2">
            <a:shade val="80000"/>
            <a:hueOff val="0"/>
            <a:satOff val="0"/>
            <a:lumOff val="0"/>
            <a:alphaOff val="0"/>
          </a:schemeClr>
        </a:solidFill>
        <a:ln w="25400" cap="flat" cmpd="sng" algn="ctr">
          <a:noFill/>
          <a:prstDash val="solid"/>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C2F896C-7CEE-4BA3-9D7F-36ADA861A008}">
      <dsp:nvSpPr>
        <dsp:cNvPr id="0" name=""/>
        <dsp:cNvSpPr/>
      </dsp:nvSpPr>
      <dsp:spPr>
        <a:xfrm>
          <a:off x="1785950" y="0"/>
          <a:ext cx="6500858" cy="3571900"/>
        </a:xfrm>
        <a:prstGeom prst="rect">
          <a:avLst/>
        </a:prstGeom>
        <a:solidFill>
          <a:schemeClr val="accent2">
            <a:lumMod val="20000"/>
            <a:lumOff val="80000"/>
          </a:schemeClr>
        </a:solidFill>
        <a:ln w="25400" cap="flat" cmpd="sng" algn="ctr">
          <a:noFill/>
          <a:prstDash val="solid"/>
        </a:ln>
        <a:effectLst>
          <a:glow rad="228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i="0" kern="1200" baseline="0" dirty="0" smtClean="0"/>
            <a:t>ارتباط رو در رو </a:t>
          </a:r>
          <a:r>
            <a:rPr lang="en-US" sz="2200" b="1" i="0" kern="1200" baseline="0" dirty="0" smtClean="0"/>
            <a:t>Face to Face</a:t>
          </a:r>
          <a:r>
            <a:rPr lang="fa-IR" sz="2200" b="1" i="0" kern="1200" baseline="0" dirty="0" smtClean="0"/>
            <a:t> بيشترين حجم ارتباطات است و بايد به گونه اي باشد كه احساس صميميت همراه با احترام ايجاد شود .</a:t>
          </a:r>
          <a:endParaRPr lang="en-US" sz="2200" b="0" i="0" kern="1200" baseline="0" dirty="0"/>
        </a:p>
      </dsp:txBody>
      <dsp:txXfrm>
        <a:off x="1785950" y="0"/>
        <a:ext cx="6500858" cy="1071572"/>
      </dsp:txXfrm>
    </dsp:sp>
    <dsp:sp modelId="{6CBFEB0F-7DCB-486D-AB7B-0ACD1577334E}">
      <dsp:nvSpPr>
        <dsp:cNvPr id="0" name=""/>
        <dsp:cNvSpPr/>
      </dsp:nvSpPr>
      <dsp:spPr>
        <a:xfrm>
          <a:off x="625083" y="1071572"/>
          <a:ext cx="2321732" cy="2321732"/>
        </a:xfrm>
        <a:prstGeom prst="pie">
          <a:avLst>
            <a:gd name="adj1" fmla="val 5400000"/>
            <a:gd name="adj2" fmla="val 1620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a:outerShdw blurRad="76200" dist="12700" dir="2700000" sy="-23000" kx="-8004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 modelId="{2FF60F3E-9029-4A7A-B5E2-3D60BF291D0B}">
      <dsp:nvSpPr>
        <dsp:cNvPr id="0" name=""/>
        <dsp:cNvSpPr/>
      </dsp:nvSpPr>
      <dsp:spPr>
        <a:xfrm>
          <a:off x="1785950" y="1071572"/>
          <a:ext cx="6500858" cy="2321732"/>
        </a:xfrm>
        <a:prstGeom prst="rect">
          <a:avLst/>
        </a:prstGeom>
        <a:solidFill>
          <a:schemeClr val="accent2">
            <a:lumMod val="40000"/>
            <a:lumOff val="60000"/>
            <a:alpha val="90000"/>
          </a:schemeClr>
        </a:solidFill>
        <a:ln w="25400" cap="flat" cmpd="sng" algn="ctr">
          <a:noFill/>
          <a:prstDash val="solid"/>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i="0" kern="1200" baseline="0" dirty="0" smtClean="0"/>
            <a:t>ارتباط تلفني </a:t>
          </a:r>
          <a:endParaRPr lang="en-US" sz="2200" b="0" i="0" kern="1200" baseline="0" dirty="0"/>
        </a:p>
      </dsp:txBody>
      <dsp:txXfrm>
        <a:off x="1785950" y="1071572"/>
        <a:ext cx="6500858" cy="1071568"/>
      </dsp:txXfrm>
    </dsp:sp>
    <dsp:sp modelId="{B34084D2-4CC4-45C7-9F28-D3521CFFC220}">
      <dsp:nvSpPr>
        <dsp:cNvPr id="0" name=""/>
        <dsp:cNvSpPr/>
      </dsp:nvSpPr>
      <dsp:spPr>
        <a:xfrm>
          <a:off x="1250165" y="2143141"/>
          <a:ext cx="1071568" cy="1071568"/>
        </a:xfrm>
        <a:prstGeom prst="pie">
          <a:avLst>
            <a:gd name="adj1" fmla="val 5400000"/>
            <a:gd name="adj2" fmla="val 1620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04E4B-408D-45C6-ADBB-4CBDC5BD69A5}">
      <dsp:nvSpPr>
        <dsp:cNvPr id="0" name=""/>
        <dsp:cNvSpPr/>
      </dsp:nvSpPr>
      <dsp:spPr>
        <a:xfrm>
          <a:off x="1785950" y="2143141"/>
          <a:ext cx="6500858" cy="1071568"/>
        </a:xfrm>
        <a:prstGeom prst="rect">
          <a:avLst/>
        </a:prstGeom>
        <a:solidFill>
          <a:schemeClr val="accent2">
            <a:lumMod val="20000"/>
            <a:lumOff val="80000"/>
          </a:schemeClr>
        </a:solidFill>
        <a:ln w="25400" cap="flat" cmpd="sng" algn="ctr">
          <a:noFill/>
          <a:prstDash val="solid"/>
        </a:ln>
        <a:effectLst>
          <a:glow rad="228600">
            <a:schemeClr val="accent2">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i="0" kern="1200" baseline="0" dirty="0" smtClean="0"/>
            <a:t>ارتباط مكاتبـــه اي ارتباطات براي ايجــــــاد امنيت صـــورت مي گيرد ( احساس غربت نمي كند ) .</a:t>
          </a:r>
          <a:endParaRPr lang="fa-IR" sz="2200" b="0" i="0" kern="1200" baseline="0" dirty="0"/>
        </a:p>
      </dsp:txBody>
      <dsp:txXfrm>
        <a:off x="1785950" y="2143141"/>
        <a:ext cx="6500858" cy="1071568"/>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9A304-288E-4AFB-AA53-F099DAC63AB6}">
      <dsp:nvSpPr>
        <dsp:cNvPr id="0" name=""/>
        <dsp:cNvSpPr/>
      </dsp:nvSpPr>
      <dsp:spPr>
        <a:xfrm>
          <a:off x="1309574" y="-40950"/>
          <a:ext cx="6225298" cy="1516621"/>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5">
              <a:satMod val="175000"/>
              <a:alpha val="40000"/>
            </a:schemeClr>
          </a:glow>
          <a:outerShdw blurRad="76200" dist="12700" dir="8100000" sy="-23000" kx="800400" algn="br" rotWithShape="0">
            <a:prstClr val="black">
              <a:alpha val="20000"/>
            </a:prst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i="0" kern="1200" baseline="0" dirty="0" smtClean="0"/>
            <a:t>ميهمانان خارجي وقتي وارد كشور ما مي شوند از 2 چيز تعجب مي كنند :</a:t>
          </a:r>
          <a:endParaRPr lang="en-US" sz="2400" b="0" i="0" kern="1200" baseline="0" dirty="0"/>
        </a:p>
      </dsp:txBody>
      <dsp:txXfrm>
        <a:off x="1353994" y="3470"/>
        <a:ext cx="6136458" cy="1427781"/>
      </dsp:txXfrm>
    </dsp:sp>
    <dsp:sp modelId="{EFF608E5-3CD7-466E-9B63-C02D5C683A03}">
      <dsp:nvSpPr>
        <dsp:cNvPr id="0" name=""/>
        <dsp:cNvSpPr/>
      </dsp:nvSpPr>
      <dsp:spPr>
        <a:xfrm rot="3672048">
          <a:off x="5151617" y="2370236"/>
          <a:ext cx="604096" cy="446744"/>
        </a:xfrm>
        <a:prstGeom prst="lef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fa-IR" sz="2000" kern="1200"/>
        </a:p>
      </dsp:txBody>
      <dsp:txXfrm>
        <a:off x="5285640" y="2459585"/>
        <a:ext cx="336050" cy="268046"/>
      </dsp:txXfrm>
    </dsp:sp>
    <dsp:sp modelId="{2D5F6E7D-77A6-49BA-83F9-29AD63C251D9}">
      <dsp:nvSpPr>
        <dsp:cNvPr id="0" name=""/>
        <dsp:cNvSpPr/>
      </dsp:nvSpPr>
      <dsp:spPr>
        <a:xfrm>
          <a:off x="4750299" y="3711546"/>
          <a:ext cx="3337566" cy="1276413"/>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outerShdw blurRad="76200" dist="12700" dir="8100000" sy="-23000" kx="800400" algn="br" rotWithShape="0">
            <a:prstClr val="black">
              <a:alpha val="20000"/>
            </a:prst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b="1" i="0" kern="1200" baseline="0" dirty="0" smtClean="0"/>
            <a:t>امنيت موجود در كشور .</a:t>
          </a:r>
          <a:endParaRPr lang="en-US" sz="2500" b="0" i="0" kern="1200" baseline="0" dirty="0"/>
        </a:p>
      </dsp:txBody>
      <dsp:txXfrm>
        <a:off x="4787684" y="3748931"/>
        <a:ext cx="3262796" cy="1201643"/>
      </dsp:txXfrm>
    </dsp:sp>
    <dsp:sp modelId="{51F4B4ED-C5DD-4B78-8609-CB50A294E89A}">
      <dsp:nvSpPr>
        <dsp:cNvPr id="0" name=""/>
        <dsp:cNvSpPr/>
      </dsp:nvSpPr>
      <dsp:spPr>
        <a:xfrm rot="10800000">
          <a:off x="4070691" y="4126380"/>
          <a:ext cx="604096" cy="446744"/>
        </a:xfrm>
        <a:prstGeom prst="lef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fa-IR" sz="2000" kern="1200"/>
        </a:p>
      </dsp:txBody>
      <dsp:txXfrm rot="10800000">
        <a:off x="4204714" y="4215729"/>
        <a:ext cx="336050" cy="268046"/>
      </dsp:txXfrm>
    </dsp:sp>
    <dsp:sp modelId="{F4E92F88-6B3C-4643-A36C-FD1EDD85555D}">
      <dsp:nvSpPr>
        <dsp:cNvPr id="0" name=""/>
        <dsp:cNvSpPr/>
      </dsp:nvSpPr>
      <dsp:spPr>
        <a:xfrm>
          <a:off x="413256" y="3711546"/>
          <a:ext cx="3581922" cy="1276413"/>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outerShdw blurRad="76200" dist="12700" dir="8100000" sy="-23000" kx="800400" algn="br" rotWithShape="0">
            <a:prstClr val="black">
              <a:alpha val="20000"/>
            </a:prst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fa-IR" sz="2500" b="1" i="0" kern="1200" baseline="0" dirty="0" smtClean="0"/>
            <a:t>با وجود امكانات كم و مشكلات ايراني ها همچنان استوار و با هم زندگي مي كنند ./آ»</a:t>
          </a:r>
          <a:endParaRPr lang="fa-IR" sz="2500" b="0" i="0" kern="1200" baseline="0" dirty="0"/>
        </a:p>
      </dsp:txBody>
      <dsp:txXfrm>
        <a:off x="450641" y="3748931"/>
        <a:ext cx="3507152" cy="1201643"/>
      </dsp:txXfrm>
    </dsp:sp>
    <dsp:sp modelId="{341A48D6-3361-41C9-9B90-7DAB9CD4608D}">
      <dsp:nvSpPr>
        <dsp:cNvPr id="0" name=""/>
        <dsp:cNvSpPr/>
      </dsp:nvSpPr>
      <dsp:spPr>
        <a:xfrm rot="18084540">
          <a:off x="2974503" y="2370236"/>
          <a:ext cx="604096" cy="446744"/>
        </a:xfrm>
        <a:prstGeom prst="lef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glow rad="228600">
            <a:schemeClr val="accent5">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fa-IR" sz="2000" kern="1200"/>
        </a:p>
      </dsp:txBody>
      <dsp:txXfrm>
        <a:off x="3108526" y="2459585"/>
        <a:ext cx="336050" cy="26804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379E6-A568-42B2-AF97-20ECA4C7956B}">
      <dsp:nvSpPr>
        <dsp:cNvPr id="0" name=""/>
        <dsp:cNvSpPr/>
      </dsp:nvSpPr>
      <dsp:spPr>
        <a:xfrm>
          <a:off x="1543031" y="0"/>
          <a:ext cx="5143536" cy="5143536"/>
        </a:xfrm>
        <a:prstGeom prst="ellipse">
          <a:avLst/>
        </a:prstGeom>
        <a:solidFill>
          <a:schemeClr val="accent2">
            <a:alpha val="50000"/>
            <a:hueOff val="0"/>
            <a:satOff val="0"/>
            <a:lumOff val="0"/>
            <a:alphaOff val="0"/>
          </a:schemeClr>
        </a:solidFill>
        <a:ln>
          <a:noFill/>
        </a:ln>
        <a:effectLst>
          <a:glow rad="101600">
            <a:schemeClr val="accent2">
              <a:satMod val="175000"/>
              <a:alpha val="40000"/>
            </a:schemeClr>
          </a:glow>
          <a:outerShdw blurRad="76200" dist="12700" dir="8100000" sy="-23000" kx="800400" algn="br" rotWithShape="0">
            <a:prstClr val="black">
              <a:alpha val="20000"/>
            </a:prstClr>
          </a:outerShdw>
          <a:reflection blurRad="6350" stA="50000" endA="295" endPos="92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889250" rtl="1">
            <a:lnSpc>
              <a:spcPct val="90000"/>
            </a:lnSpc>
            <a:spcBef>
              <a:spcPct val="0"/>
            </a:spcBef>
            <a:spcAft>
              <a:spcPct val="35000"/>
            </a:spcAft>
          </a:pPr>
          <a:r>
            <a:rPr lang="fa-IR" sz="6500" b="1" kern="1200" dirty="0" smtClean="0"/>
            <a:t>پایان</a:t>
          </a:r>
          <a:br>
            <a:rPr lang="fa-IR" sz="6500" b="1" kern="1200" dirty="0" smtClean="0"/>
          </a:br>
          <a:endParaRPr lang="fa-IR" sz="6500" b="1" kern="1200" dirty="0"/>
        </a:p>
      </dsp:txBody>
      <dsp:txXfrm>
        <a:off x="2296284" y="753253"/>
        <a:ext cx="3637030" cy="3637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51044-F34B-45B9-8DD0-6657FF73FD35}">
      <dsp:nvSpPr>
        <dsp:cNvPr id="0" name=""/>
        <dsp:cNvSpPr/>
      </dsp:nvSpPr>
      <dsp:spPr>
        <a:xfrm rot="5400000">
          <a:off x="-369346" y="370800"/>
          <a:ext cx="2462308" cy="1723616"/>
        </a:xfrm>
        <a:prstGeom prst="chevron">
          <a:avLst/>
        </a:prstGeom>
        <a:solidFill>
          <a:schemeClr val="accent4">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en-US" sz="4800" kern="1200" dirty="0" smtClean="0"/>
            <a:t>1</a:t>
          </a:r>
          <a:endParaRPr lang="fa-IR" sz="4800" kern="1200" dirty="0"/>
        </a:p>
      </dsp:txBody>
      <dsp:txXfrm rot="-5400000">
        <a:off x="0" y="863262"/>
        <a:ext cx="1723616" cy="738692"/>
      </dsp:txXfrm>
    </dsp:sp>
    <dsp:sp modelId="{10D45D34-A4C7-49FF-B48E-1966A4A97DAC}">
      <dsp:nvSpPr>
        <dsp:cNvPr id="0" name=""/>
        <dsp:cNvSpPr/>
      </dsp:nvSpPr>
      <dsp:spPr>
        <a:xfrm rot="5400000">
          <a:off x="3847771" y="-2122700"/>
          <a:ext cx="1600500" cy="5848811"/>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prst="slope"/>
        </a:sp3d>
      </dsp:spPr>
      <dsp:style>
        <a:lnRef idx="1">
          <a:schemeClr val="accent2"/>
        </a:lnRef>
        <a:fillRef idx="2">
          <a:schemeClr val="accent2"/>
        </a:fillRef>
        <a:effectRef idx="1">
          <a:schemeClr val="accent2"/>
        </a:effectRef>
        <a:fontRef idx="minor">
          <a:schemeClr val="dk1"/>
        </a:fontRef>
      </dsp:style>
      <dsp:txBody>
        <a:bodyPr spcFirstLastPara="0" vert="horz" wrap="square" lIns="163576" tIns="14605" rIns="14605" bIns="14605" numCol="1" spcCol="1270" anchor="ctr" anchorCtr="0">
          <a:noAutofit/>
        </a:bodyPr>
        <a:lstStyle/>
        <a:p>
          <a:pPr marL="228600" lvl="1" indent="-228600" algn="r" defTabSz="1022350" rtl="1">
            <a:lnSpc>
              <a:spcPct val="90000"/>
            </a:lnSpc>
            <a:spcBef>
              <a:spcPct val="0"/>
            </a:spcBef>
            <a:spcAft>
              <a:spcPct val="15000"/>
            </a:spcAft>
            <a:buChar char="••"/>
          </a:pPr>
          <a:r>
            <a:rPr lang="fa-IR" sz="2300" i="1" kern="1200" dirty="0" smtClean="0"/>
            <a:t>1) بخش جلويي( عملياتي )</a:t>
          </a:r>
          <a:endParaRPr lang="fa-IR" sz="2300" kern="1200" dirty="0"/>
        </a:p>
        <a:p>
          <a:pPr marL="228600" lvl="1" indent="-228600" algn="r" defTabSz="1022350" rtl="1">
            <a:lnSpc>
              <a:spcPct val="90000"/>
            </a:lnSpc>
            <a:spcBef>
              <a:spcPct val="0"/>
            </a:spcBef>
            <a:spcAft>
              <a:spcPct val="15000"/>
            </a:spcAft>
            <a:buChar char="••"/>
          </a:pPr>
          <a:r>
            <a:rPr lang="fa-IR" sz="2300" b="1" i="1" kern="1200" dirty="0" smtClean="0"/>
            <a:t>                                 </a:t>
          </a:r>
          <a:r>
            <a:rPr lang="en-BZ" sz="2300" b="1" i="1" kern="1200" dirty="0" smtClean="0"/>
            <a:t>1-F.H ( Front of </a:t>
          </a:r>
          <a:r>
            <a:rPr lang="en-BZ" sz="2300" b="1" i="1" kern="1200" dirty="0" err="1" smtClean="0"/>
            <a:t>Houes</a:t>
          </a:r>
          <a:endParaRPr lang="fa-IR" sz="2300" kern="1200" dirty="0"/>
        </a:p>
      </dsp:txBody>
      <dsp:txXfrm rot="-5400000">
        <a:off x="1723616" y="79585"/>
        <a:ext cx="5770681" cy="1444240"/>
      </dsp:txXfrm>
    </dsp:sp>
    <dsp:sp modelId="{C2F1A4E1-EB9A-47DD-B76C-EE403AB4468B}">
      <dsp:nvSpPr>
        <dsp:cNvPr id="0" name=""/>
        <dsp:cNvSpPr/>
      </dsp:nvSpPr>
      <dsp:spPr>
        <a:xfrm rot="5400000">
          <a:off x="-369346" y="2549052"/>
          <a:ext cx="2462308" cy="1723616"/>
        </a:xfrm>
        <a:prstGeom prst="chevron">
          <a:avLst/>
        </a:prstGeom>
        <a:solidFill>
          <a:schemeClr val="accent4">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en-US" sz="4800" kern="1200" dirty="0" smtClean="0"/>
            <a:t>2</a:t>
          </a:r>
          <a:endParaRPr lang="fa-IR" sz="4800" kern="1200" dirty="0"/>
        </a:p>
      </dsp:txBody>
      <dsp:txXfrm rot="-5400000">
        <a:off x="0" y="3041514"/>
        <a:ext cx="1723616" cy="738692"/>
      </dsp:txXfrm>
    </dsp:sp>
    <dsp:sp modelId="{412C5C1A-2787-45F1-8B9A-56FCF4DD2025}">
      <dsp:nvSpPr>
        <dsp:cNvPr id="0" name=""/>
        <dsp:cNvSpPr/>
      </dsp:nvSpPr>
      <dsp:spPr>
        <a:xfrm rot="5400000">
          <a:off x="3847771" y="55551"/>
          <a:ext cx="1600500" cy="5848811"/>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slope"/>
        </a:sp3d>
      </dsp:spPr>
      <dsp:style>
        <a:lnRef idx="1">
          <a:schemeClr val="accent2"/>
        </a:lnRef>
        <a:fillRef idx="2">
          <a:schemeClr val="accent2"/>
        </a:fillRef>
        <a:effectRef idx="1">
          <a:schemeClr val="accent2"/>
        </a:effectRef>
        <a:fontRef idx="minor">
          <a:schemeClr val="dk1"/>
        </a:fontRef>
      </dsp:style>
      <dsp:txBody>
        <a:bodyPr spcFirstLastPara="0" vert="horz" wrap="square" lIns="163576" tIns="14605" rIns="14605" bIns="14605" numCol="1" spcCol="1270" anchor="ctr" anchorCtr="0">
          <a:noAutofit/>
        </a:bodyPr>
        <a:lstStyle/>
        <a:p>
          <a:pPr marL="228600" lvl="1" indent="-228600" algn="r" defTabSz="1022350" rtl="1">
            <a:lnSpc>
              <a:spcPct val="90000"/>
            </a:lnSpc>
            <a:spcBef>
              <a:spcPct val="0"/>
            </a:spcBef>
            <a:spcAft>
              <a:spcPct val="15000"/>
            </a:spcAft>
            <a:buChar char="••"/>
          </a:pPr>
          <a:r>
            <a:rPr lang="fa-IR" sz="2300" i="1" kern="1200" dirty="0" smtClean="0"/>
            <a:t>2) بخش پشت بان( غيرعملياتي)</a:t>
          </a:r>
          <a:endParaRPr lang="fa-IR" sz="2300" kern="1200" dirty="0"/>
        </a:p>
        <a:p>
          <a:pPr marL="228600" lvl="1" indent="-228600" algn="r" defTabSz="1022350" rtl="1">
            <a:lnSpc>
              <a:spcPct val="90000"/>
            </a:lnSpc>
            <a:spcBef>
              <a:spcPct val="0"/>
            </a:spcBef>
            <a:spcAft>
              <a:spcPct val="15000"/>
            </a:spcAft>
            <a:buChar char="••"/>
          </a:pPr>
          <a:r>
            <a:rPr lang="fa-IR" sz="2300" b="1" i="1" kern="1200" dirty="0" smtClean="0"/>
            <a:t>                              </a:t>
          </a:r>
          <a:r>
            <a:rPr lang="en-BZ" sz="2300" b="1" i="1" kern="1200" dirty="0" smtClean="0"/>
            <a:t>B.H ( Back of House )</a:t>
          </a:r>
          <a:r>
            <a:rPr lang="fa-IR" sz="2300" b="1" i="1" kern="1200" dirty="0" smtClean="0"/>
            <a:t> -</a:t>
          </a:r>
          <a:r>
            <a:rPr lang="en-US" sz="2300" b="1" i="1" kern="1200" dirty="0" smtClean="0"/>
            <a:t>2</a:t>
          </a:r>
          <a:endParaRPr lang="en-US" sz="2300" kern="1200" dirty="0"/>
        </a:p>
        <a:p>
          <a:pPr marL="228600" lvl="1" indent="-228600" algn="r" defTabSz="1022350" rtl="1">
            <a:lnSpc>
              <a:spcPct val="90000"/>
            </a:lnSpc>
            <a:spcBef>
              <a:spcPct val="0"/>
            </a:spcBef>
            <a:spcAft>
              <a:spcPct val="15000"/>
            </a:spcAft>
            <a:buChar char="••"/>
          </a:pPr>
          <a:endParaRPr lang="en-US" sz="2300" kern="1200" dirty="0"/>
        </a:p>
      </dsp:txBody>
      <dsp:txXfrm rot="-5400000">
        <a:off x="1723616" y="2257836"/>
        <a:ext cx="5770681" cy="1444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621F7-5A96-47E1-924B-9E9788762967}">
      <dsp:nvSpPr>
        <dsp:cNvPr id="0" name=""/>
        <dsp:cNvSpPr/>
      </dsp:nvSpPr>
      <dsp:spPr>
        <a:xfrm>
          <a:off x="3115805" y="-127669"/>
          <a:ext cx="2576159" cy="122145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5">
              <a:satMod val="175000"/>
              <a:alpha val="40000"/>
            </a:schemeClr>
          </a:glow>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رزرواسیون</a:t>
          </a:r>
        </a:p>
        <a:p>
          <a:pPr lvl="0" algn="ctr" defTabSz="933450" rtl="1">
            <a:lnSpc>
              <a:spcPct val="90000"/>
            </a:lnSpc>
            <a:spcBef>
              <a:spcPct val="0"/>
            </a:spcBef>
            <a:spcAft>
              <a:spcPct val="35000"/>
            </a:spcAft>
          </a:pPr>
          <a:r>
            <a:rPr lang="en-BZ" sz="2100" i="1" kern="1200" dirty="0" smtClean="0"/>
            <a:t>Reservation</a:t>
          </a:r>
          <a:endParaRPr lang="fa-IR" sz="2100" kern="1200" dirty="0"/>
        </a:p>
      </dsp:txBody>
      <dsp:txXfrm>
        <a:off x="3175431" y="-68043"/>
        <a:ext cx="2456907" cy="1102199"/>
      </dsp:txXfrm>
    </dsp:sp>
    <dsp:sp modelId="{F8C74E64-2C5E-4A04-B2D0-231DD5C56A8E}">
      <dsp:nvSpPr>
        <dsp:cNvPr id="0" name=""/>
        <dsp:cNvSpPr/>
      </dsp:nvSpPr>
      <dsp:spPr>
        <a:xfrm>
          <a:off x="2411812" y="483056"/>
          <a:ext cx="3984146" cy="3984146"/>
        </a:xfrm>
        <a:custGeom>
          <a:avLst/>
          <a:gdLst/>
          <a:ahLst/>
          <a:cxnLst/>
          <a:rect l="0" t="0" r="0" b="0"/>
          <a:pathLst>
            <a:path>
              <a:moveTo>
                <a:pt x="3282292" y="474282"/>
              </a:moveTo>
              <a:arcTo wR="1992073" hR="1992073" stAng="18622000" swAng="4750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794B87-6FE7-4BE9-AE43-CEA96F343267}">
      <dsp:nvSpPr>
        <dsp:cNvPr id="0" name=""/>
        <dsp:cNvSpPr/>
      </dsp:nvSpPr>
      <dsp:spPr>
        <a:xfrm>
          <a:off x="5245090" y="1151625"/>
          <a:ext cx="2106738" cy="141584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5">
              <a:satMod val="175000"/>
              <a:alpha val="40000"/>
            </a:schemeClr>
          </a:glow>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پذیرش</a:t>
          </a:r>
        </a:p>
        <a:p>
          <a:pPr lvl="0" algn="ctr" defTabSz="933450" rtl="1">
            <a:lnSpc>
              <a:spcPct val="90000"/>
            </a:lnSpc>
            <a:spcBef>
              <a:spcPct val="0"/>
            </a:spcBef>
            <a:spcAft>
              <a:spcPct val="35000"/>
            </a:spcAft>
          </a:pPr>
          <a:r>
            <a:rPr lang="en-BZ" sz="2100" i="1" kern="1200" dirty="0" smtClean="0"/>
            <a:t>Reception</a:t>
          </a:r>
          <a:endParaRPr lang="fa-IR" sz="2100" kern="1200" dirty="0"/>
        </a:p>
      </dsp:txBody>
      <dsp:txXfrm>
        <a:off x="5314206" y="1220741"/>
        <a:ext cx="1968506" cy="1277608"/>
      </dsp:txXfrm>
    </dsp:sp>
    <dsp:sp modelId="{FB32A6B9-1CF3-4632-A8F2-D2CAC22E3903}">
      <dsp:nvSpPr>
        <dsp:cNvPr id="0" name=""/>
        <dsp:cNvSpPr/>
      </dsp:nvSpPr>
      <dsp:spPr>
        <a:xfrm>
          <a:off x="2411812" y="483056"/>
          <a:ext cx="3984146" cy="3984146"/>
        </a:xfrm>
        <a:custGeom>
          <a:avLst/>
          <a:gdLst/>
          <a:ahLst/>
          <a:cxnLst/>
          <a:rect l="0" t="0" r="0" b="0"/>
          <a:pathLst>
            <a:path>
              <a:moveTo>
                <a:pt x="3981600" y="2092762"/>
              </a:moveTo>
              <a:arcTo wR="1992073" hR="1992073" stAng="173835" swAng="14252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D82776-CFB2-443E-925B-14B29D576217}">
      <dsp:nvSpPr>
        <dsp:cNvPr id="0" name=""/>
        <dsp:cNvSpPr/>
      </dsp:nvSpPr>
      <dsp:spPr>
        <a:xfrm>
          <a:off x="4437758" y="3376142"/>
          <a:ext cx="2274076" cy="1421216"/>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5">
              <a:satMod val="175000"/>
              <a:alpha val="40000"/>
            </a:schemeClr>
          </a:glow>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اطلاعات</a:t>
          </a:r>
        </a:p>
        <a:p>
          <a:pPr lvl="0" algn="ctr" defTabSz="933450" rtl="1">
            <a:lnSpc>
              <a:spcPct val="90000"/>
            </a:lnSpc>
            <a:spcBef>
              <a:spcPct val="0"/>
            </a:spcBef>
            <a:spcAft>
              <a:spcPct val="35000"/>
            </a:spcAft>
          </a:pPr>
          <a:r>
            <a:rPr lang="en-BZ" sz="2100" i="1" kern="1200" dirty="0" smtClean="0"/>
            <a:t>Information /</a:t>
          </a:r>
          <a:r>
            <a:rPr lang="en-BZ" sz="2100" i="1" kern="1200" dirty="0" smtClean="0"/>
            <a:t>concierge</a:t>
          </a:r>
          <a:endParaRPr lang="fa-IR" sz="2100" kern="1200" dirty="0"/>
        </a:p>
      </dsp:txBody>
      <dsp:txXfrm>
        <a:off x="4507136" y="3445520"/>
        <a:ext cx="2135320" cy="1282460"/>
      </dsp:txXfrm>
    </dsp:sp>
    <dsp:sp modelId="{0E4BD04B-23EC-47A3-9AC2-008CED7429AC}">
      <dsp:nvSpPr>
        <dsp:cNvPr id="0" name=""/>
        <dsp:cNvSpPr/>
      </dsp:nvSpPr>
      <dsp:spPr>
        <a:xfrm>
          <a:off x="2411812" y="483056"/>
          <a:ext cx="3984146" cy="3984146"/>
        </a:xfrm>
        <a:custGeom>
          <a:avLst/>
          <a:gdLst/>
          <a:ahLst/>
          <a:cxnLst/>
          <a:rect l="0" t="0" r="0" b="0"/>
          <a:pathLst>
            <a:path>
              <a:moveTo>
                <a:pt x="2024487" y="3983882"/>
              </a:moveTo>
              <a:arcTo wR="1992073" hR="1992073" stAng="5344060" swAng="2468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CBA3B6-8265-4B55-9C75-0D9AD5F3110D}">
      <dsp:nvSpPr>
        <dsp:cNvPr id="0" name=""/>
        <dsp:cNvSpPr/>
      </dsp:nvSpPr>
      <dsp:spPr>
        <a:xfrm>
          <a:off x="2174073" y="3377853"/>
          <a:ext cx="2117802" cy="1417795"/>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5">
              <a:satMod val="175000"/>
              <a:alpha val="40000"/>
            </a:schemeClr>
          </a:glow>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ارتباطات</a:t>
          </a:r>
        </a:p>
        <a:p>
          <a:pPr lvl="0" algn="ctr" defTabSz="933450" rtl="1">
            <a:lnSpc>
              <a:spcPct val="90000"/>
            </a:lnSpc>
            <a:spcBef>
              <a:spcPct val="0"/>
            </a:spcBef>
            <a:spcAft>
              <a:spcPct val="35000"/>
            </a:spcAft>
          </a:pPr>
          <a:r>
            <a:rPr lang="en-BZ" sz="2100" i="1" kern="1200" dirty="0" smtClean="0"/>
            <a:t>Communication </a:t>
          </a:r>
          <a:endParaRPr lang="fa-IR" sz="2100" kern="1200" dirty="0"/>
        </a:p>
      </dsp:txBody>
      <dsp:txXfrm>
        <a:off x="2243284" y="3447064"/>
        <a:ext cx="1979380" cy="1279373"/>
      </dsp:txXfrm>
    </dsp:sp>
    <dsp:sp modelId="{AE848B88-4294-4DEE-A57E-DBDBE9E64964}">
      <dsp:nvSpPr>
        <dsp:cNvPr id="0" name=""/>
        <dsp:cNvSpPr/>
      </dsp:nvSpPr>
      <dsp:spPr>
        <a:xfrm>
          <a:off x="2402258" y="464503"/>
          <a:ext cx="3984146" cy="3984146"/>
        </a:xfrm>
        <a:custGeom>
          <a:avLst/>
          <a:gdLst/>
          <a:ahLst/>
          <a:cxnLst/>
          <a:rect l="0" t="0" r="0" b="0"/>
          <a:pathLst>
            <a:path>
              <a:moveTo>
                <a:pt x="221892" y="2905755"/>
              </a:moveTo>
              <a:arcTo wR="1992073" hR="1992073" stAng="9161964" swAng="14586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1BF1AB-A2B8-43C1-8BD0-A8C39BC5C867}">
      <dsp:nvSpPr>
        <dsp:cNvPr id="0" name=""/>
        <dsp:cNvSpPr/>
      </dsp:nvSpPr>
      <dsp:spPr>
        <a:xfrm>
          <a:off x="1368794" y="1166020"/>
          <a:ext cx="2263012" cy="1385917"/>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5">
              <a:satMod val="175000"/>
              <a:alpha val="40000"/>
            </a:schemeClr>
          </a:glow>
        </a:effectLst>
        <a:scene3d>
          <a:camera prst="orthographicFront"/>
          <a:lightRig rig="threePt" dir="t"/>
        </a:scene3d>
        <a:sp3d>
          <a:bevelT prst="angle"/>
        </a:sp3d>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صندوق</a:t>
          </a:r>
        </a:p>
        <a:p>
          <a:pPr lvl="0" algn="ctr" defTabSz="933450" rtl="1">
            <a:lnSpc>
              <a:spcPct val="90000"/>
            </a:lnSpc>
            <a:spcBef>
              <a:spcPct val="0"/>
            </a:spcBef>
            <a:spcAft>
              <a:spcPct val="35000"/>
            </a:spcAft>
          </a:pPr>
          <a:r>
            <a:rPr lang="en-US" sz="2100" i="1" kern="1200" dirty="0" smtClean="0"/>
            <a:t>F.O Cashier</a:t>
          </a:r>
          <a:r>
            <a:rPr lang="en-BZ" sz="2100" i="1" kern="1200" dirty="0" smtClean="0"/>
            <a:t> </a:t>
          </a:r>
          <a:endParaRPr lang="fa-IR" sz="2100" kern="1200" dirty="0"/>
        </a:p>
      </dsp:txBody>
      <dsp:txXfrm>
        <a:off x="1436449" y="1233675"/>
        <a:ext cx="2127702" cy="1250607"/>
      </dsp:txXfrm>
    </dsp:sp>
    <dsp:sp modelId="{0D96CF18-9F4B-436C-8E43-11230EDA37B1}">
      <dsp:nvSpPr>
        <dsp:cNvPr id="0" name=""/>
        <dsp:cNvSpPr/>
      </dsp:nvSpPr>
      <dsp:spPr>
        <a:xfrm>
          <a:off x="2367984" y="519145"/>
          <a:ext cx="3984146" cy="3984146"/>
        </a:xfrm>
        <a:custGeom>
          <a:avLst/>
          <a:gdLst/>
          <a:ahLst/>
          <a:cxnLst/>
          <a:rect l="0" t="0" r="0" b="0"/>
          <a:pathLst>
            <a:path>
              <a:moveTo>
                <a:pt x="524871" y="644603"/>
              </a:moveTo>
              <a:arcTo wR="1992073" hR="1992073" stAng="13353851" swAng="521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0BEE-DD9E-4CB7-84E8-63D262FDB082}">
      <dsp:nvSpPr>
        <dsp:cNvPr id="0" name=""/>
        <dsp:cNvSpPr/>
      </dsp:nvSpPr>
      <dsp:spPr>
        <a:xfrm>
          <a:off x="0" y="322746"/>
          <a:ext cx="4937760" cy="4937760"/>
        </a:xfrm>
        <a:prstGeom prst="pie">
          <a:avLst>
            <a:gd name="adj1" fmla="val 5400000"/>
            <a:gd name="adj2" fmla="val 16200000"/>
          </a:avLst>
        </a:prstGeom>
        <a:solidFill>
          <a:schemeClr val="accent5">
            <a:lumMod val="20000"/>
            <a:lumOff val="80000"/>
          </a:schemeClr>
        </a:solidFill>
        <a:ln w="9525" cap="flat" cmpd="sng" algn="ctr">
          <a:noFill/>
          <a:prstDash val="solid"/>
        </a:ln>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2">
          <a:schemeClr val="accent1"/>
        </a:fillRef>
        <a:effectRef idx="1">
          <a:schemeClr val="accent1"/>
        </a:effectRef>
        <a:fontRef idx="minor">
          <a:schemeClr val="dk1"/>
        </a:fontRef>
      </dsp:style>
    </dsp:sp>
    <dsp:sp modelId="{E7318B4B-3777-489B-81F9-7DF1BA5C78B5}">
      <dsp:nvSpPr>
        <dsp:cNvPr id="0" name=""/>
        <dsp:cNvSpPr/>
      </dsp:nvSpPr>
      <dsp:spPr>
        <a:xfrm>
          <a:off x="2468880" y="322746"/>
          <a:ext cx="5760719" cy="4937760"/>
        </a:xfrm>
        <a:prstGeom prst="rect">
          <a:avLst/>
        </a:prstGeom>
        <a:solidFill>
          <a:schemeClr val="accent5">
            <a:lumMod val="40000"/>
            <a:lumOff val="60000"/>
          </a:schemeClr>
        </a:solidFill>
        <a:ln w="9525" cap="flat" cmpd="sng" algn="ctr">
          <a:noFill/>
          <a:prstDash val="solid"/>
        </a:ln>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justLow" defTabSz="2133600" rtl="1">
            <a:lnSpc>
              <a:spcPct val="90000"/>
            </a:lnSpc>
            <a:spcBef>
              <a:spcPct val="0"/>
            </a:spcBef>
            <a:spcAft>
              <a:spcPct val="35000"/>
            </a:spcAft>
          </a:pPr>
          <a:r>
            <a:rPr lang="fa-IR" sz="4800" b="1" i="0" kern="1200" dirty="0" smtClean="0">
              <a:solidFill>
                <a:schemeClr val="tx1"/>
              </a:solidFill>
            </a:rPr>
            <a:t>كارمندان </a:t>
          </a:r>
          <a:r>
            <a:rPr lang="fa-IR" sz="4800" b="1" i="0" kern="1200" dirty="0" smtClean="0">
              <a:solidFill>
                <a:schemeClr val="tx1"/>
              </a:solidFill>
            </a:rPr>
            <a:t>قسمت پذيره </a:t>
          </a:r>
          <a:r>
            <a:rPr lang="fa-IR" sz="4800" b="1" i="0" kern="1200" dirty="0" smtClean="0">
              <a:solidFill>
                <a:schemeClr val="tx1"/>
              </a:solidFill>
            </a:rPr>
            <a:t>مي بایست از وظايف قسمت مربوطه و از </a:t>
          </a:r>
          <a:r>
            <a:rPr lang="fa-IR" sz="4800" b="1" i="0" kern="1200" dirty="0" smtClean="0">
              <a:solidFill>
                <a:schemeClr val="tx1"/>
              </a:solidFill>
            </a:rPr>
            <a:t>بخشهاي </a:t>
          </a:r>
          <a:r>
            <a:rPr lang="fa-IR" sz="4800" b="1" i="0" kern="1200" dirty="0" smtClean="0">
              <a:solidFill>
                <a:schemeClr val="tx1"/>
              </a:solidFill>
            </a:rPr>
            <a:t>ديگر مرتبط با آنان تا حدودي اطلاع داشته باشند . </a:t>
          </a:r>
          <a:endParaRPr lang="fa-IR" sz="4800" b="1" i="0" kern="1200" dirty="0">
            <a:solidFill>
              <a:schemeClr val="tx1"/>
            </a:solidFill>
          </a:endParaRPr>
        </a:p>
      </dsp:txBody>
      <dsp:txXfrm>
        <a:off x="2468880" y="322746"/>
        <a:ext cx="5760719" cy="4937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22E51-4C2D-4A3A-B24D-13C79F4EA2EC}">
      <dsp:nvSpPr>
        <dsp:cNvPr id="0" name=""/>
        <dsp:cNvSpPr/>
      </dsp:nvSpPr>
      <dsp:spPr>
        <a:xfrm>
          <a:off x="619365" y="0"/>
          <a:ext cx="7019473" cy="4929222"/>
        </a:xfrm>
        <a:prstGeom prst="rightArrow">
          <a:avLst/>
        </a:prstGeom>
        <a:solidFill>
          <a:schemeClr val="accent1">
            <a:tint val="40000"/>
            <a:hueOff val="0"/>
            <a:satOff val="0"/>
            <a:lumOff val="0"/>
            <a:alphaOff val="0"/>
          </a:schemeClr>
        </a:solidFill>
        <a:ln>
          <a:noFill/>
        </a:ln>
        <a:effectLst>
          <a:glow rad="228600">
            <a:schemeClr val="accent1">
              <a:satMod val="175000"/>
              <a:alpha val="40000"/>
            </a:schemeClr>
          </a:glow>
          <a:reflection blurRad="6350" stA="50000" endA="300" endPos="55000" dir="5400000" sy="-100000" algn="bl" rotWithShape="0"/>
        </a:effectLst>
        <a:sp3d z="-400500" extrusionH="63500" contourW="12700" prstMaterial="matte">
          <a:bevelT w="114300" prst="artDeco"/>
          <a:contourClr>
            <a:schemeClr val="lt1">
              <a:tint val="50000"/>
            </a:schemeClr>
          </a:contourClr>
        </a:sp3d>
      </dsp:spPr>
      <dsp:style>
        <a:lnRef idx="0">
          <a:scrgbClr r="0" g="0" b="0"/>
        </a:lnRef>
        <a:fillRef idx="1">
          <a:scrgbClr r="0" g="0" b="0"/>
        </a:fillRef>
        <a:effectRef idx="0">
          <a:scrgbClr r="0" g="0" b="0"/>
        </a:effectRef>
        <a:fontRef idx="minor"/>
      </dsp:style>
    </dsp:sp>
    <dsp:sp modelId="{082C2570-7529-47A4-BF74-E2AB0E0A936A}">
      <dsp:nvSpPr>
        <dsp:cNvPr id="0" name=""/>
        <dsp:cNvSpPr/>
      </dsp:nvSpPr>
      <dsp:spPr>
        <a:xfrm>
          <a:off x="0" y="1478766"/>
          <a:ext cx="8258204" cy="1971688"/>
        </a:xfrm>
        <a:prstGeom prst="roundRect">
          <a:avLst/>
        </a:prstGeom>
        <a:solidFill>
          <a:schemeClr val="accent1">
            <a:hueOff val="0"/>
            <a:satOff val="0"/>
            <a:lumOff val="0"/>
            <a:alphaOff val="0"/>
          </a:schemeClr>
        </a:solidFill>
        <a:ln>
          <a:noFill/>
        </a:ln>
        <a:effectLst>
          <a:glow rad="228600">
            <a:schemeClr val="accent1">
              <a:satMod val="175000"/>
              <a:alpha val="40000"/>
            </a:schemeClr>
          </a:glow>
          <a:reflection blurRad="6350" stA="50000" endA="300" endPos="55000" dir="5400000" sy="-100000" algn="bl" rotWithShape="0"/>
        </a:effectLst>
        <a:sp3d extrusionH="381000" contourW="38100" prstMaterial="matte">
          <a:bevelT w="114300" prst="artDeco"/>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BZ" sz="2800" kern="1200" dirty="0" smtClean="0"/>
            <a:t>Remark :</a:t>
          </a:r>
          <a:r>
            <a:rPr lang="en-US" sz="2800" kern="1200" dirty="0" smtClean="0"/>
            <a:t/>
          </a:r>
          <a:br>
            <a:rPr lang="en-US" sz="2800" kern="1200" dirty="0" smtClean="0"/>
          </a:br>
          <a:r>
            <a:rPr lang="en-BZ" sz="2800" kern="1200" dirty="0" smtClean="0"/>
            <a:t>Front office desk employee requires strong communication skills and ability to work with people .</a:t>
          </a:r>
          <a:r>
            <a:rPr lang="en-US" sz="2800" kern="1200" dirty="0" smtClean="0"/>
            <a:t/>
          </a:r>
          <a:br>
            <a:rPr lang="en-US" sz="2800" kern="1200" dirty="0" smtClean="0"/>
          </a:br>
          <a:endParaRPr lang="fa-IR" sz="2800" kern="1200" dirty="0"/>
        </a:p>
      </dsp:txBody>
      <dsp:txXfrm>
        <a:off x="96250" y="1575016"/>
        <a:ext cx="8065704" cy="177918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E6AA4F-F3DE-409E-A708-141B95292888}" type="datetimeFigureOut">
              <a:rPr lang="fa-IR" smtClean="0"/>
              <a:pPr/>
              <a:t>23/01/1439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0B321E4-1751-446E-84B3-13B08E61E82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solidFill>
                <a:srgbClr val="FFC000"/>
              </a:solidFill>
            </a:endParaRPr>
          </a:p>
        </p:txBody>
      </p:sp>
      <p:sp>
        <p:nvSpPr>
          <p:cNvPr id="4" name="Slide Number Placeholder 3"/>
          <p:cNvSpPr>
            <a:spLocks noGrp="1"/>
          </p:cNvSpPr>
          <p:nvPr>
            <p:ph type="sldNum" sz="quarter" idx="10"/>
          </p:nvPr>
        </p:nvSpPr>
        <p:spPr/>
        <p:txBody>
          <a:bodyPr/>
          <a:lstStyle/>
          <a:p>
            <a:fld id="{10B321E4-1751-446E-84B3-13B08E61E82A}" type="slidenum">
              <a:rPr lang="fa-IR" smtClean="0"/>
              <a:pPr/>
              <a:t>22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0B321E4-1751-446E-84B3-13B08E61E82A}" type="slidenum">
              <a:rPr lang="fa-IR" smtClean="0"/>
              <a:pPr/>
              <a:t>26</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0B321E4-1751-446E-84B3-13B08E61E82A}" type="slidenum">
              <a:rPr lang="fa-IR" smtClean="0"/>
              <a:pPr/>
              <a:t>32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8B54C-911E-4210-AE5E-E26D1DDCA145}" type="datetimeFigureOut">
              <a:rPr lang="fa-IR" smtClean="0"/>
              <a:pPr/>
              <a:t>23/01/1439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A6B4C3-40E3-4704-BB24-51F56FF538F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68B54C-911E-4210-AE5E-E26D1DDCA145}" type="datetimeFigureOut">
              <a:rPr lang="fa-IR" smtClean="0"/>
              <a:pPr/>
              <a:t>23/01/1439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A6B4C3-40E3-4704-BB24-51F56FF538F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6.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35.xml"/><Relationship Id="rId13" Type="http://schemas.openxmlformats.org/officeDocument/2006/relationships/diagramLayout" Target="../diagrams/layout36.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diagramData" Target="../diagrams/data36.xml"/><Relationship Id="rId2" Type="http://schemas.openxmlformats.org/officeDocument/2006/relationships/diagramData" Target="../diagrams/data34.xml"/><Relationship Id="rId16" Type="http://schemas.microsoft.com/office/2007/relationships/diagramDrawing" Target="../diagrams/drawing36.xml"/><Relationship Id="rId1" Type="http://schemas.openxmlformats.org/officeDocument/2006/relationships/slideLayout" Target="../slideLayouts/slideLayout6.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5" Type="http://schemas.openxmlformats.org/officeDocument/2006/relationships/diagramColors" Target="../diagrams/colors36.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 Id="rId14" Type="http://schemas.openxmlformats.org/officeDocument/2006/relationships/diagramQuickStyle" Target="../diagrams/quickStyle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6.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6.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6.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43.xml"/><Relationship Id="rId13" Type="http://schemas.openxmlformats.org/officeDocument/2006/relationships/diagramLayout" Target="../diagrams/layout44.xml"/><Relationship Id="rId3" Type="http://schemas.openxmlformats.org/officeDocument/2006/relationships/diagramLayout" Target="../diagrams/layout42.xml"/><Relationship Id="rId7" Type="http://schemas.openxmlformats.org/officeDocument/2006/relationships/diagramData" Target="../diagrams/data43.xml"/><Relationship Id="rId12" Type="http://schemas.openxmlformats.org/officeDocument/2006/relationships/diagramData" Target="../diagrams/data44.xml"/><Relationship Id="rId2" Type="http://schemas.openxmlformats.org/officeDocument/2006/relationships/diagramData" Target="../diagrams/data42.xml"/><Relationship Id="rId16" Type="http://schemas.microsoft.com/office/2007/relationships/diagramDrawing" Target="../diagrams/drawing44.xml"/><Relationship Id="rId1" Type="http://schemas.openxmlformats.org/officeDocument/2006/relationships/slideLayout" Target="../slideLayouts/slideLayout7.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5" Type="http://schemas.openxmlformats.org/officeDocument/2006/relationships/diagramColors" Target="../diagrams/colors44.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 Id="rId14" Type="http://schemas.openxmlformats.org/officeDocument/2006/relationships/diagramQuickStyle" Target="../diagrams/quickStyle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2" Type="http://schemas.openxmlformats.org/officeDocument/2006/relationships/diagramData" Target="../diagrams/data45.xml"/><Relationship Id="rId1" Type="http://schemas.openxmlformats.org/officeDocument/2006/relationships/slideLayout" Target="../slideLayouts/slideLayout6.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6.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6.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6.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6.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6.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6.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6.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6.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6.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6.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6.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smellah-Pack1-(www.4DOWNLOADS.ir) (11).jpg"/>
          <p:cNvPicPr>
            <a:picLocks noChangeAspect="1"/>
          </p:cNvPicPr>
          <p:nvPr/>
        </p:nvPicPr>
        <p:blipFill>
          <a:blip r:embed="rId2" cstate="print">
            <a:clrChange>
              <a:clrFrom>
                <a:srgbClr val="FFFFFF"/>
              </a:clrFrom>
              <a:clrTo>
                <a:srgbClr val="FFFFFF">
                  <a:alpha val="0"/>
                </a:srgbClr>
              </a:clrTo>
            </a:clrChange>
            <a:grayscl/>
          </a:blip>
          <a:stretch>
            <a:fillRect/>
          </a:stretch>
        </p:blipFill>
        <p:spPr>
          <a:xfrm>
            <a:off x="642910" y="0"/>
            <a:ext cx="7715304" cy="6215082"/>
          </a:xfrm>
          <a:prstGeom prst="rect">
            <a:avLst/>
          </a:prstGeom>
          <a:solidFill>
            <a:schemeClr val="accent6">
              <a:lumMod val="75000"/>
            </a:schemeClr>
          </a:solidFill>
          <a:ln>
            <a:noFill/>
          </a:ln>
          <a:effectLst>
            <a:outerShdw blurRad="76200" dist="12700" dir="8100000" sy="-23000" kx="800400" algn="br" rotWithShape="0">
              <a:prstClr val="black">
                <a:alpha val="20000"/>
              </a:prstClr>
            </a:outerShdw>
            <a:softEdge rad="63500"/>
          </a:effectLst>
          <a:scene3d>
            <a:camera prst="perspectiveRelaxed"/>
            <a:lightRig rig="harsh" dir="t">
              <a:rot lat="0" lon="0" rev="3000000"/>
            </a:lightRig>
          </a:scene3d>
          <a:sp3d extrusionH="254000" contourW="19050">
            <a:bevelT w="82550" h="44450" prst="relaxedInset"/>
            <a:bevelB w="82550" h="44450" prst="angle"/>
            <a:contourClr>
              <a:srgbClr val="FFFFFF"/>
            </a:contourClr>
          </a:sp3d>
        </p:spPr>
        <p:style>
          <a:lnRef idx="0">
            <a:schemeClr val="accent6"/>
          </a:lnRef>
          <a:fillRef idx="3">
            <a:schemeClr val="accent6"/>
          </a:fillRef>
          <a:effectRef idx="3">
            <a:schemeClr val="accent6"/>
          </a:effectRef>
          <a:fontRef idx="minor">
            <a:schemeClr val="lt1"/>
          </a:fontRef>
        </p:style>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043890" cy="6143668"/>
          </a:xfrm>
          <a:ln>
            <a:noFill/>
          </a:ln>
          <a:effectLst>
            <a:glow rad="228600">
              <a:schemeClr val="accent1">
                <a:satMod val="175000"/>
                <a:alpha val="40000"/>
              </a:schemeClr>
            </a:glow>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prst="angle"/>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800" dirty="0"/>
              <a:t> </a:t>
            </a:r>
            <a:r>
              <a:rPr lang="fa-IR" sz="2800" b="1" dirty="0" smtClean="0"/>
              <a:t>3- </a:t>
            </a:r>
            <a:r>
              <a:rPr lang="fa-IR" sz="2800" b="1" dirty="0"/>
              <a:t>مدير داخلي </a:t>
            </a:r>
            <a:r>
              <a:rPr lang="en-BZ" sz="2800" b="1" dirty="0"/>
              <a:t>:</a:t>
            </a:r>
            <a:r>
              <a:rPr lang="en-US" sz="2800" dirty="0"/>
              <a:t/>
            </a:r>
            <a:br>
              <a:rPr lang="en-US" sz="2800" dirty="0"/>
            </a:br>
            <a:r>
              <a:rPr lang="en-BZ" sz="2800" b="1" i="1" dirty="0">
                <a:solidFill>
                  <a:srgbClr val="FF0000"/>
                </a:solidFill>
              </a:rPr>
              <a:t>3) Assistant Manager / or Duty Manager </a:t>
            </a:r>
            <a:r>
              <a:rPr lang="en-BZ" sz="2800" b="1" i="1" dirty="0" smtClean="0">
                <a:solidFill>
                  <a:srgbClr val="FF0000"/>
                </a:solidFill>
              </a:rPr>
              <a:t>                  </a:t>
            </a:r>
            <a:r>
              <a:rPr lang="en-US" sz="2800" dirty="0"/>
              <a:t/>
            </a:r>
            <a:br>
              <a:rPr lang="en-US" sz="2800" dirty="0"/>
            </a:br>
            <a:r>
              <a:rPr lang="en-BZ" sz="2800" dirty="0"/>
              <a:t>  </a:t>
            </a:r>
            <a:r>
              <a:rPr lang="fa-IR" sz="2800" b="1" dirty="0" smtClean="0"/>
              <a:t>4- </a:t>
            </a:r>
            <a:r>
              <a:rPr lang="fa-IR" sz="2800" b="1" dirty="0"/>
              <a:t>بخش اموراداري :</a:t>
            </a:r>
            <a:r>
              <a:rPr lang="en-US" sz="2800" dirty="0"/>
              <a:t/>
            </a:r>
            <a:br>
              <a:rPr lang="en-US" sz="2800" dirty="0"/>
            </a:br>
            <a:r>
              <a:rPr lang="en-BZ" sz="2800" b="1" i="1" dirty="0">
                <a:solidFill>
                  <a:srgbClr val="FF0000"/>
                </a:solidFill>
              </a:rPr>
              <a:t>4) Administration Dept </a:t>
            </a:r>
            <a:r>
              <a:rPr lang="en-BZ" sz="2800" b="1" i="1" dirty="0" smtClean="0">
                <a:solidFill>
                  <a:srgbClr val="FF0000"/>
                </a:solidFill>
              </a:rPr>
              <a:t>                                                  </a:t>
            </a:r>
            <a:r>
              <a:rPr lang="en-US" sz="2800" dirty="0"/>
              <a:t/>
            </a:r>
            <a:br>
              <a:rPr lang="en-US" sz="2800" dirty="0"/>
            </a:br>
            <a:r>
              <a:rPr lang="en-BZ" sz="2800" dirty="0"/>
              <a:t> </a:t>
            </a:r>
            <a:r>
              <a:rPr lang="fa-IR" sz="2800" dirty="0" smtClean="0"/>
              <a:t>شامل </a:t>
            </a:r>
            <a:r>
              <a:rPr lang="fa-IR" sz="2800" dirty="0"/>
              <a:t>بخش هاي :</a:t>
            </a:r>
            <a:r>
              <a:rPr lang="en-US" sz="2800" dirty="0"/>
              <a:t/>
            </a:r>
            <a:br>
              <a:rPr lang="en-US" sz="2800" dirty="0"/>
            </a:br>
            <a:r>
              <a:rPr lang="fa-IR" sz="2800" dirty="0"/>
              <a:t>1- آموزش </a:t>
            </a:r>
            <a:r>
              <a:rPr lang="en-US" sz="2800" dirty="0"/>
              <a:t/>
            </a:r>
            <a:br>
              <a:rPr lang="en-US" sz="2800" dirty="0"/>
            </a:br>
            <a:r>
              <a:rPr lang="fa-IR" sz="2800" dirty="0"/>
              <a:t>2- مديريت منابع انساني </a:t>
            </a:r>
            <a:r>
              <a:rPr lang="en-BZ" sz="2800" b="1" i="1" dirty="0">
                <a:solidFill>
                  <a:schemeClr val="accent1">
                    <a:lumMod val="75000"/>
                  </a:schemeClr>
                </a:solidFill>
              </a:rPr>
              <a:t>Human Resource Management </a:t>
            </a:r>
            <a:r>
              <a:rPr lang="en-US" sz="2800" dirty="0"/>
              <a:t/>
            </a:r>
            <a:br>
              <a:rPr lang="en-US" sz="2800" dirty="0"/>
            </a:br>
            <a:r>
              <a:rPr lang="fa-IR" sz="2800" dirty="0" smtClean="0"/>
              <a:t>3- </a:t>
            </a:r>
            <a:r>
              <a:rPr lang="fa-IR" sz="2800" dirty="0"/>
              <a:t>ترابري </a:t>
            </a:r>
            <a:r>
              <a:rPr lang="en-US" sz="2800" dirty="0" smtClean="0"/>
              <a:t>  </a:t>
            </a:r>
            <a:r>
              <a:rPr lang="en-US" sz="2800" dirty="0"/>
              <a:t/>
            </a:r>
            <a:br>
              <a:rPr lang="en-US" sz="2800" dirty="0"/>
            </a:br>
            <a:r>
              <a:rPr lang="fa-IR" sz="2800" dirty="0"/>
              <a:t>4- درمانگاه ( كمك هاي اوليه / كلينيك ) </a:t>
            </a:r>
            <a:r>
              <a:rPr lang="en-US" sz="2800" dirty="0"/>
              <a:t/>
            </a:r>
            <a:br>
              <a:rPr lang="en-US" sz="2800" dirty="0"/>
            </a:br>
            <a:r>
              <a:rPr lang="fa-IR" sz="2800" dirty="0"/>
              <a:t>5- رفاه كاركنان ( ورزشي و رفاهي)</a:t>
            </a:r>
            <a:r>
              <a:rPr lang="en-US" sz="2800" dirty="0"/>
              <a:t/>
            </a:r>
            <a:br>
              <a:rPr lang="en-US" sz="2800" dirty="0"/>
            </a:br>
            <a:r>
              <a:rPr lang="fa-IR" sz="2800" dirty="0"/>
              <a:t>6- كارگزيني </a:t>
            </a:r>
            <a:r>
              <a:rPr lang="en-US" sz="2800" dirty="0"/>
              <a:t/>
            </a:r>
            <a:br>
              <a:rPr lang="en-US" sz="2800" dirty="0"/>
            </a:br>
            <a:endParaRPr lang="fa-IR" sz="2800"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83254"/>
          </a:xfrm>
          <a:ln>
            <a:noFill/>
          </a:ln>
          <a:effectLst>
            <a:glow rad="228600">
              <a:schemeClr val="accent1">
                <a:satMod val="175000"/>
                <a:alpha val="40000"/>
              </a:schemeClr>
            </a:glow>
            <a:outerShdw blurRad="76200" dist="12700" dir="2700000" sy="-23000" kx="-800400" algn="bl" rotWithShape="0">
              <a:prstClr val="black">
                <a:alpha val="20000"/>
              </a:prstClr>
            </a:outerShdw>
          </a:effectLst>
          <a:scene3d>
            <a:camera prst="orthographicFront"/>
            <a:lightRig rig="balanced" dir="t">
              <a:rot lat="0" lon="0" rev="8700000"/>
            </a:lightRig>
          </a:scene3d>
          <a:sp3d>
            <a:bevelT w="190500" h="38100" prst="convex"/>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800" b="1" dirty="0"/>
              <a:t> </a:t>
            </a:r>
            <a:r>
              <a:rPr lang="en-US" sz="2800" b="1" dirty="0"/>
              <a:t/>
            </a:r>
            <a:br>
              <a:rPr lang="en-US" sz="2800" b="1" dirty="0"/>
            </a:br>
            <a:r>
              <a:rPr lang="fa-IR" sz="2800" b="1" dirty="0"/>
              <a:t>5- امورمالي </a:t>
            </a:r>
            <a:r>
              <a:rPr lang="en-BZ" sz="2800" b="1" i="1" dirty="0" smtClean="0"/>
              <a:t>:</a:t>
            </a:r>
            <a:r>
              <a:rPr lang="fa-IR" sz="2800" b="1" i="1" dirty="0" smtClean="0"/>
              <a:t> </a:t>
            </a:r>
            <a:r>
              <a:rPr lang="fa-IR" sz="2800" b="1" i="1" dirty="0" smtClean="0">
                <a:solidFill>
                  <a:srgbClr val="FF0000"/>
                </a:solidFill>
              </a:rPr>
              <a:t>                     </a:t>
            </a:r>
            <a:r>
              <a:rPr lang="en-BZ" sz="2800" b="1" i="1" dirty="0" smtClean="0">
                <a:solidFill>
                  <a:srgbClr val="FF0000"/>
                </a:solidFill>
              </a:rPr>
              <a:t>5)Accounting </a:t>
            </a:r>
            <a:r>
              <a:rPr lang="en-BZ" sz="2800" b="1" i="1" dirty="0">
                <a:solidFill>
                  <a:srgbClr val="FF0000"/>
                </a:solidFill>
              </a:rPr>
              <a:t>/ Finance Dept</a:t>
            </a:r>
            <a:r>
              <a:rPr lang="en-US" sz="2800" b="1" dirty="0"/>
              <a:t/>
            </a:r>
            <a:br>
              <a:rPr lang="en-US" sz="2800" b="1" dirty="0"/>
            </a:br>
            <a:r>
              <a:rPr lang="en-BZ" sz="2800" b="1" dirty="0"/>
              <a:t> </a:t>
            </a:r>
            <a:r>
              <a:rPr lang="en-US" sz="2800" b="1" dirty="0"/>
              <a:t/>
            </a:r>
            <a:br>
              <a:rPr lang="en-US" sz="2800" b="1" dirty="0"/>
            </a:br>
            <a:r>
              <a:rPr lang="fa-IR" sz="2800" b="1" dirty="0"/>
              <a:t>شامل :</a:t>
            </a:r>
            <a:r>
              <a:rPr lang="en-US" sz="2800" b="1" dirty="0"/>
              <a:t/>
            </a:r>
            <a:br>
              <a:rPr lang="en-US" sz="2800" b="1" dirty="0"/>
            </a:br>
            <a:r>
              <a:rPr lang="fa-IR" sz="2800" b="1" dirty="0"/>
              <a:t>الف – كليه گردش هاي مالي ( حسابداري ، امور مربوط به صندوق ، حسابرس شب ، حسابرسي ) </a:t>
            </a:r>
            <a:r>
              <a:rPr lang="en-US" sz="2800" b="1" dirty="0"/>
              <a:t/>
            </a:r>
            <a:br>
              <a:rPr lang="en-US" sz="2800" b="1" dirty="0"/>
            </a:br>
            <a:r>
              <a:rPr lang="fa-IR" sz="2800" b="1" dirty="0"/>
              <a:t>ب – اعتبارات / دريافتها و پرداخت ها </a:t>
            </a:r>
            <a:r>
              <a:rPr lang="en-US" sz="2800" b="1" dirty="0"/>
              <a:t/>
            </a:r>
            <a:br>
              <a:rPr lang="en-US" sz="2800" b="1" dirty="0"/>
            </a:br>
            <a:r>
              <a:rPr lang="fa-IR" sz="2800" b="1" dirty="0"/>
              <a:t>پ – كنترل هزينه به ويژه </a:t>
            </a:r>
            <a:r>
              <a:rPr lang="fa-IR" sz="2800" b="1" dirty="0">
                <a:solidFill>
                  <a:srgbClr val="FF0000"/>
                </a:solidFill>
              </a:rPr>
              <a:t>(</a:t>
            </a:r>
            <a:r>
              <a:rPr lang="fa-IR" sz="2800" b="1" dirty="0"/>
              <a:t> </a:t>
            </a:r>
            <a:r>
              <a:rPr lang="en-BZ" sz="2800" b="1" dirty="0">
                <a:solidFill>
                  <a:srgbClr val="FF0000"/>
                </a:solidFill>
              </a:rPr>
              <a:t>Cost Control</a:t>
            </a:r>
            <a:r>
              <a:rPr lang="fa-IR" sz="2800" b="1" dirty="0">
                <a:solidFill>
                  <a:srgbClr val="FF0000"/>
                </a:solidFill>
              </a:rPr>
              <a:t> )</a:t>
            </a:r>
            <a:r>
              <a:rPr lang="en-US" sz="2800" b="1" dirty="0"/>
              <a:t/>
            </a:r>
            <a:br>
              <a:rPr lang="en-US" sz="2800" b="1" dirty="0"/>
            </a:br>
            <a:r>
              <a:rPr lang="fa-IR" sz="2800" b="1" dirty="0"/>
              <a:t>ج – خريد يا تداركات كه در برخي موارد مي تواند زير نظر مديركل يا مديرعامل هتل باشد </a:t>
            </a:r>
            <a:r>
              <a:rPr lang="en-US" sz="2800" b="1" dirty="0"/>
              <a:t/>
            </a:r>
            <a:br>
              <a:rPr lang="en-US" sz="2800" b="1" dirty="0"/>
            </a:br>
            <a:r>
              <a:rPr lang="fa-IR" sz="2800" b="1" dirty="0"/>
              <a:t> </a:t>
            </a:r>
            <a:r>
              <a:rPr lang="en-US" sz="2800" b="1" dirty="0"/>
              <a:t/>
            </a:r>
            <a:br>
              <a:rPr lang="en-US" sz="2800" b="1" dirty="0"/>
            </a:br>
            <a:endParaRPr lang="fa-IR" sz="2800" b="1" dirty="0"/>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0042"/>
            <a:ext cx="8229600" cy="6143668"/>
          </a:xfrm>
          <a:ln>
            <a:noFill/>
          </a:ln>
          <a:effectLst>
            <a:glow rad="228600">
              <a:schemeClr val="accent1">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prst="convex"/>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800" b="1" dirty="0"/>
              <a:t>6- حفاظت و ايمني </a:t>
            </a:r>
            <a:r>
              <a:rPr lang="fa-IR" sz="2800" b="1" dirty="0" smtClean="0"/>
              <a:t>:</a:t>
            </a:r>
            <a:r>
              <a:rPr lang="en-BZ" sz="2800" b="1" i="1" dirty="0" smtClean="0">
                <a:solidFill>
                  <a:srgbClr val="FF0000"/>
                </a:solidFill>
              </a:rPr>
              <a:t>6</a:t>
            </a:r>
            <a:r>
              <a:rPr lang="en-BZ" sz="2800" b="1" i="1" dirty="0">
                <a:solidFill>
                  <a:srgbClr val="FF0000"/>
                </a:solidFill>
              </a:rPr>
              <a:t>) Security &amp; </a:t>
            </a:r>
            <a:r>
              <a:rPr lang="en-BZ" sz="2800" b="1" i="1" dirty="0" smtClean="0">
                <a:solidFill>
                  <a:srgbClr val="FF0000"/>
                </a:solidFill>
              </a:rPr>
              <a:t>Safety </a:t>
            </a:r>
            <a:r>
              <a:rPr lang="en-BZ" sz="2800" b="1" i="1" dirty="0" smtClean="0"/>
              <a:t> </a:t>
            </a:r>
            <a:r>
              <a:rPr lang="en-BZ" sz="2800" b="1" dirty="0" smtClean="0"/>
              <a:t>                         </a:t>
            </a:r>
            <a:r>
              <a:rPr lang="en-US" sz="2800" b="1" dirty="0"/>
              <a:t/>
            </a:r>
            <a:br>
              <a:rPr lang="en-US" sz="2800" b="1" dirty="0"/>
            </a:br>
            <a:r>
              <a:rPr lang="fa-IR" sz="2800" b="1" dirty="0"/>
              <a:t> </a:t>
            </a:r>
            <a:r>
              <a:rPr lang="en-US" sz="2800" b="1" dirty="0"/>
              <a:t/>
            </a:r>
            <a:br>
              <a:rPr lang="en-US" sz="2800" b="1" dirty="0"/>
            </a:br>
            <a:r>
              <a:rPr lang="fa-IR" sz="2800" b="1" dirty="0"/>
              <a:t>حفاظت فيزيكي هتل و ميهمانان / به ويژه طبقات / آسانسورها و تاسيسات و ...</a:t>
            </a:r>
            <a:r>
              <a:rPr lang="en-US" sz="2800" b="1" dirty="0"/>
              <a:t/>
            </a:r>
            <a:br>
              <a:rPr lang="en-US" sz="2800" b="1" dirty="0"/>
            </a:br>
            <a:r>
              <a:rPr lang="fa-IR" sz="2800" b="1" dirty="0"/>
              <a:t>بخش ايمني ( دوربين مدار بسته ) و اطفـاء و اعلام حريق – انتظامــــــــات ( پاركينگ – محوطه و ... )</a:t>
            </a:r>
            <a:r>
              <a:rPr lang="en-US" sz="2800" b="1" dirty="0"/>
              <a:t/>
            </a:r>
            <a:br>
              <a:rPr lang="en-US" sz="2800" b="1" dirty="0"/>
            </a:br>
            <a:r>
              <a:rPr lang="fa-IR" sz="2800" b="1" dirty="0"/>
              <a:t> </a:t>
            </a:r>
            <a:r>
              <a:rPr lang="en-US" sz="2800" b="1" dirty="0"/>
              <a:t/>
            </a:r>
            <a:br>
              <a:rPr lang="en-US" sz="2800" b="1" dirty="0"/>
            </a:br>
            <a:r>
              <a:rPr lang="fa-IR" sz="2800" b="1" dirty="0"/>
              <a:t>7-واحد فروش و بازاريابي </a:t>
            </a:r>
            <a:r>
              <a:rPr lang="fa-IR" sz="2800" b="1" dirty="0" smtClean="0"/>
              <a:t>:</a:t>
            </a:r>
            <a:r>
              <a:rPr lang="en-BZ" sz="2800" b="1" i="1" dirty="0" smtClean="0">
                <a:solidFill>
                  <a:srgbClr val="FF0000"/>
                </a:solidFill>
              </a:rPr>
              <a:t>7)Sales </a:t>
            </a:r>
            <a:r>
              <a:rPr lang="en-BZ" sz="2800" b="1" i="1" dirty="0">
                <a:solidFill>
                  <a:srgbClr val="FF0000"/>
                </a:solidFill>
              </a:rPr>
              <a:t>and Marketing </a:t>
            </a:r>
            <a:r>
              <a:rPr lang="en-BZ" sz="2800" b="1" i="1" dirty="0" smtClean="0">
                <a:solidFill>
                  <a:srgbClr val="FF0000"/>
                </a:solidFill>
              </a:rPr>
              <a:t>Dept   </a:t>
            </a:r>
            <a:r>
              <a:rPr lang="en-US" sz="2800" b="1" dirty="0"/>
              <a:t/>
            </a:r>
            <a:br>
              <a:rPr lang="en-US" sz="2800" b="1" dirty="0"/>
            </a:br>
            <a:r>
              <a:rPr lang="fa-IR" sz="2800" b="1" dirty="0">
                <a:solidFill>
                  <a:schemeClr val="bg2">
                    <a:lumMod val="50000"/>
                  </a:schemeClr>
                </a:solidFill>
              </a:rPr>
              <a:t>شامل :</a:t>
            </a:r>
            <a:r>
              <a:rPr lang="en-US" sz="2800" b="1" dirty="0"/>
              <a:t/>
            </a:r>
            <a:br>
              <a:rPr lang="en-US" sz="2800" b="1" dirty="0"/>
            </a:br>
            <a:r>
              <a:rPr lang="fa-IR" sz="2800" b="1" dirty="0"/>
              <a:t>1- تبليغات </a:t>
            </a:r>
            <a:r>
              <a:rPr lang="en-US" sz="2800" b="1" dirty="0"/>
              <a:t/>
            </a:r>
            <a:br>
              <a:rPr lang="en-US" sz="2800" b="1" dirty="0"/>
            </a:br>
            <a:r>
              <a:rPr lang="fa-IR" sz="2800" b="1" dirty="0"/>
              <a:t>2-بازاريابي و فروش </a:t>
            </a:r>
            <a:r>
              <a:rPr lang="en-US" sz="2800" b="1" dirty="0"/>
              <a:t/>
            </a:r>
            <a:br>
              <a:rPr lang="en-US" sz="2800" b="1" dirty="0"/>
            </a:br>
            <a:r>
              <a:rPr lang="fa-IR" sz="2800" b="1" dirty="0"/>
              <a:t> </a:t>
            </a:r>
            <a:r>
              <a:rPr lang="en-US" sz="2800" b="1" dirty="0"/>
              <a:t/>
            </a:r>
            <a:br>
              <a:rPr lang="en-US" sz="2800" b="1" dirty="0"/>
            </a:br>
            <a:r>
              <a:rPr lang="fa-IR" sz="2800" b="1" dirty="0"/>
              <a:t> </a:t>
            </a:r>
            <a:r>
              <a:rPr lang="en-US" sz="2800" b="1" dirty="0"/>
              <a:t/>
            </a:r>
            <a:br>
              <a:rPr lang="en-US" sz="2800" b="1" dirty="0"/>
            </a:br>
            <a:endParaRPr lang="fa-IR" sz="2800" b="1" dirty="0"/>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6000792"/>
          </a:xfrm>
          <a:ln>
            <a:noFill/>
          </a:ln>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prst="angle"/>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800" dirty="0"/>
              <a:t> </a:t>
            </a:r>
            <a:r>
              <a:rPr lang="en-US" sz="2800" dirty="0"/>
              <a:t/>
            </a:r>
            <a:br>
              <a:rPr lang="en-US" sz="2800" dirty="0"/>
            </a:br>
            <a:r>
              <a:rPr lang="fa-IR" sz="2800" b="1" dirty="0"/>
              <a:t>8- واحد فني ومهندسي / ( واحد تعمير و نگهداري) : </a:t>
            </a:r>
            <a:r>
              <a:rPr lang="en-US" sz="2800" dirty="0"/>
              <a:t/>
            </a:r>
            <a:br>
              <a:rPr lang="en-US" sz="2800" dirty="0"/>
            </a:br>
            <a:r>
              <a:rPr lang="fa-IR" sz="2800" dirty="0" smtClean="0"/>
              <a:t>                                              </a:t>
            </a:r>
            <a:r>
              <a:rPr lang="en-BZ" sz="2800" b="1" i="1" dirty="0" smtClean="0">
                <a:solidFill>
                  <a:srgbClr val="FF0000"/>
                </a:solidFill>
              </a:rPr>
              <a:t>8</a:t>
            </a:r>
            <a:r>
              <a:rPr lang="en-BZ" sz="2800" b="1" i="1" dirty="0">
                <a:solidFill>
                  <a:srgbClr val="FF0000"/>
                </a:solidFill>
              </a:rPr>
              <a:t>) </a:t>
            </a:r>
            <a:r>
              <a:rPr lang="en-BZ" sz="2800" b="1" i="1" dirty="0" err="1">
                <a:solidFill>
                  <a:srgbClr val="FF0000"/>
                </a:solidFill>
              </a:rPr>
              <a:t>Maintenace</a:t>
            </a:r>
            <a:r>
              <a:rPr lang="en-BZ" sz="2800" b="1" i="1" dirty="0">
                <a:solidFill>
                  <a:srgbClr val="FF0000"/>
                </a:solidFill>
              </a:rPr>
              <a:t> / Eng </a:t>
            </a:r>
            <a:r>
              <a:rPr lang="en-BZ" sz="2800" b="1" i="1" dirty="0" smtClean="0">
                <a:solidFill>
                  <a:srgbClr val="FF0000"/>
                </a:solidFill>
              </a:rPr>
              <a:t>Dept</a:t>
            </a:r>
            <a:r>
              <a:rPr lang="fa-IR" sz="2800" b="1" i="1" dirty="0" smtClean="0">
                <a:solidFill>
                  <a:srgbClr val="FF0000"/>
                </a:solidFill>
              </a:rPr>
              <a:t>  </a:t>
            </a:r>
            <a:r>
              <a:rPr lang="en-US" sz="2800" dirty="0"/>
              <a:t/>
            </a:r>
            <a:br>
              <a:rPr lang="en-US" sz="2800" dirty="0"/>
            </a:br>
            <a:r>
              <a:rPr lang="fa-IR" sz="2800" dirty="0"/>
              <a:t>تاسيسات و نگهداري آن </a:t>
            </a:r>
            <a:r>
              <a:rPr lang="en-US" sz="2800" dirty="0"/>
              <a:t/>
            </a:r>
            <a:br>
              <a:rPr lang="en-US" sz="2800" dirty="0"/>
            </a:br>
            <a:r>
              <a:rPr lang="fa-IR" sz="2800" dirty="0"/>
              <a:t>فضاهاي سبز و محوطه ( باغباني ) </a:t>
            </a:r>
            <a:r>
              <a:rPr lang="en-US" sz="2800" dirty="0" smtClean="0"/>
              <a:t/>
            </a:r>
            <a:br>
              <a:rPr lang="en-US" sz="2800" dirty="0" smtClean="0"/>
            </a:br>
            <a:r>
              <a:rPr lang="en-US" sz="2800" dirty="0"/>
              <a:t/>
            </a:r>
            <a:br>
              <a:rPr lang="en-US" sz="2800" dirty="0"/>
            </a:br>
            <a:r>
              <a:rPr lang="fa-IR" sz="2800" dirty="0" smtClean="0"/>
              <a:t>9</a:t>
            </a:r>
            <a:r>
              <a:rPr lang="fa-IR" sz="2800" dirty="0"/>
              <a:t> </a:t>
            </a:r>
            <a:r>
              <a:rPr lang="fa-IR" sz="2800" dirty="0" smtClean="0"/>
              <a:t>-</a:t>
            </a:r>
            <a:r>
              <a:rPr lang="fa-IR" sz="2800" b="1" dirty="0" smtClean="0"/>
              <a:t>واحد </a:t>
            </a:r>
            <a:r>
              <a:rPr lang="fa-IR" sz="2800" b="1" dirty="0"/>
              <a:t>يا بخش امور وزرشي و تفريحات سالم :</a:t>
            </a:r>
            <a:r>
              <a:rPr lang="en-US" sz="2800" dirty="0"/>
              <a:t/>
            </a:r>
            <a:br>
              <a:rPr lang="en-US" sz="2800" dirty="0"/>
            </a:br>
            <a:r>
              <a:rPr lang="en-BZ" sz="2800" b="1" i="1" dirty="0">
                <a:solidFill>
                  <a:srgbClr val="FF0000"/>
                </a:solidFill>
              </a:rPr>
              <a:t>9) Health Club or Fitness </a:t>
            </a:r>
            <a:r>
              <a:rPr lang="en-BZ" sz="2800" b="1" i="1" dirty="0" err="1" smtClean="0">
                <a:solidFill>
                  <a:srgbClr val="FF0000"/>
                </a:solidFill>
              </a:rPr>
              <a:t>Center</a:t>
            </a:r>
            <a:r>
              <a:rPr lang="en-BZ" sz="2800" b="1" i="1" dirty="0" smtClean="0">
                <a:solidFill>
                  <a:srgbClr val="FF0000"/>
                </a:solidFill>
              </a:rPr>
              <a:t>                                        </a:t>
            </a:r>
            <a:r>
              <a:rPr lang="fa-IR" sz="2800" b="1" i="1" dirty="0" smtClean="0">
                <a:solidFill>
                  <a:srgbClr val="FF0000"/>
                </a:solidFill>
              </a:rPr>
              <a:t>   </a:t>
            </a:r>
            <a:r>
              <a:rPr lang="en-US" sz="2800" i="1" dirty="0">
                <a:solidFill>
                  <a:srgbClr val="FF0000"/>
                </a:solidFill>
              </a:rPr>
              <a:t/>
            </a:r>
            <a:br>
              <a:rPr lang="en-US" sz="2800" i="1" dirty="0">
                <a:solidFill>
                  <a:srgbClr val="FF0000"/>
                </a:solidFill>
              </a:rPr>
            </a:br>
            <a:r>
              <a:rPr lang="en-BZ" sz="2800" b="1" i="1" dirty="0">
                <a:solidFill>
                  <a:srgbClr val="FF0000"/>
                </a:solidFill>
              </a:rPr>
              <a:t> ( Recreation </a:t>
            </a:r>
            <a:r>
              <a:rPr lang="en-BZ" sz="2800" b="1" i="1" dirty="0" err="1">
                <a:solidFill>
                  <a:srgbClr val="FF0000"/>
                </a:solidFill>
              </a:rPr>
              <a:t>Center</a:t>
            </a:r>
            <a:r>
              <a:rPr lang="en-BZ" sz="2800" b="1" i="1" dirty="0">
                <a:solidFill>
                  <a:srgbClr val="FF0000"/>
                </a:solidFill>
              </a:rPr>
              <a:t> ) </a:t>
            </a:r>
            <a:r>
              <a:rPr lang="en-BZ" sz="2800" b="1" i="1" dirty="0" smtClean="0">
                <a:solidFill>
                  <a:srgbClr val="FF0000"/>
                </a:solidFill>
              </a:rPr>
              <a:t>Dept                                             </a:t>
            </a:r>
            <a:r>
              <a:rPr lang="en-US" sz="2800" i="1" dirty="0">
                <a:solidFill>
                  <a:srgbClr val="FF0000"/>
                </a:solidFill>
              </a:rPr>
              <a:t/>
            </a:r>
            <a:br>
              <a:rPr lang="en-US" sz="2800" i="1" dirty="0">
                <a:solidFill>
                  <a:srgbClr val="FF0000"/>
                </a:solidFill>
              </a:rPr>
            </a:br>
            <a:r>
              <a:rPr lang="en-BZ" sz="2800" i="1" dirty="0">
                <a:solidFill>
                  <a:srgbClr val="FF0000"/>
                </a:solidFill>
              </a:rPr>
              <a:t> </a:t>
            </a:r>
            <a:r>
              <a:rPr lang="en-US" sz="2800" dirty="0"/>
              <a:t/>
            </a:r>
            <a:br>
              <a:rPr lang="en-US" sz="2800" dirty="0"/>
            </a:br>
            <a:r>
              <a:rPr lang="en-BZ" sz="2800" dirty="0"/>
              <a:t> </a:t>
            </a:r>
            <a:r>
              <a:rPr lang="fa-IR" sz="2800" b="1" dirty="0" smtClean="0"/>
              <a:t>10- </a:t>
            </a:r>
            <a:r>
              <a:rPr lang="fa-IR" sz="2800" b="1" dirty="0"/>
              <a:t>واحد روابط عمومي </a:t>
            </a:r>
            <a:r>
              <a:rPr lang="en-US" sz="2800" dirty="0"/>
              <a:t/>
            </a:r>
            <a:br>
              <a:rPr lang="en-US" sz="2800" dirty="0"/>
            </a:br>
            <a:r>
              <a:rPr lang="en-BZ" sz="2800" b="1" i="1" dirty="0">
                <a:solidFill>
                  <a:srgbClr val="FF0000"/>
                </a:solidFill>
              </a:rPr>
              <a:t>10)Public Relation </a:t>
            </a:r>
            <a:r>
              <a:rPr lang="en-BZ" sz="2800" b="1" i="1" dirty="0" smtClean="0">
                <a:solidFill>
                  <a:srgbClr val="FF0000"/>
                </a:solidFill>
              </a:rPr>
              <a:t>Dept                                                       </a:t>
            </a:r>
            <a:r>
              <a:rPr lang="en-US" sz="2800" dirty="0"/>
              <a:t/>
            </a:r>
            <a:br>
              <a:rPr lang="en-US" sz="2800" dirty="0"/>
            </a:br>
            <a:r>
              <a:rPr lang="en-BZ" sz="2800" dirty="0"/>
              <a:t> </a:t>
            </a:r>
            <a:r>
              <a:rPr lang="en-US" sz="2800" dirty="0"/>
              <a:t/>
            </a:r>
            <a:br>
              <a:rPr lang="en-US" sz="2800" dirty="0"/>
            </a:br>
            <a:r>
              <a:rPr lang="en-BZ" sz="2800" dirty="0"/>
              <a:t> </a:t>
            </a:r>
            <a:r>
              <a:rPr lang="en-US" sz="2800" dirty="0"/>
              <a:t/>
            </a:r>
            <a:br>
              <a:rPr lang="en-US" sz="2800" dirty="0"/>
            </a:br>
            <a:r>
              <a:rPr lang="en-US" sz="2800" dirty="0" smtClean="0"/>
              <a:t> </a:t>
            </a:r>
            <a:endParaRPr lang="fa-IR" sz="2800" dirty="0"/>
          </a:p>
        </p:txBody>
      </p:sp>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0"/>
          </a:xfrm>
          <a:ln>
            <a:noFill/>
          </a:ln>
          <a:effectLst>
            <a:glow rad="228600">
              <a:schemeClr val="accent1">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softRound"/>
          </a:sp3d>
        </p:spPr>
        <p:style>
          <a:lnRef idx="1">
            <a:schemeClr val="accent1"/>
          </a:lnRef>
          <a:fillRef idx="2">
            <a:schemeClr val="accent1"/>
          </a:fillRef>
          <a:effectRef idx="1">
            <a:schemeClr val="accent1"/>
          </a:effectRef>
          <a:fontRef idx="minor">
            <a:schemeClr val="dk1"/>
          </a:fontRef>
        </p:style>
        <p:txBody>
          <a:bodyPr>
            <a:noAutofit/>
          </a:bodyPr>
          <a:lstStyle/>
          <a:p>
            <a:pPr algn="r"/>
            <a:r>
              <a:rPr lang="en-BZ" sz="2200" dirty="0"/>
              <a:t> </a:t>
            </a:r>
            <a:r>
              <a:rPr lang="en-US" sz="2200" dirty="0"/>
              <a:t/>
            </a:r>
            <a:br>
              <a:rPr lang="en-US" sz="2200" dirty="0"/>
            </a:br>
            <a:r>
              <a:rPr lang="fa-IR" sz="2200" b="1" dirty="0"/>
              <a:t>سازمان پذيره ( </a:t>
            </a:r>
            <a:r>
              <a:rPr lang="en-BZ" sz="2200" b="1" dirty="0"/>
              <a:t>F.O</a:t>
            </a:r>
            <a:r>
              <a:rPr lang="fa-IR" sz="2200" b="1" dirty="0"/>
              <a:t> ) :</a:t>
            </a:r>
            <a:r>
              <a:rPr lang="en-US" sz="2200" b="1" dirty="0"/>
              <a:t/>
            </a:r>
            <a:br>
              <a:rPr lang="en-US" sz="2200" b="1" dirty="0"/>
            </a:br>
            <a:r>
              <a:rPr lang="en-BZ" sz="2200" b="1" i="1" dirty="0">
                <a:solidFill>
                  <a:srgbClr val="FF0000"/>
                </a:solidFill>
              </a:rPr>
              <a:t>Front Office Organization</a:t>
            </a:r>
            <a:r>
              <a:rPr lang="en-US" sz="2200" b="1" dirty="0"/>
              <a:t/>
            </a:r>
            <a:br>
              <a:rPr lang="en-US" sz="2200" b="1" dirty="0"/>
            </a:br>
            <a:r>
              <a:rPr lang="en-BZ" sz="2200" b="1" dirty="0"/>
              <a:t> </a:t>
            </a:r>
            <a:r>
              <a:rPr lang="en-US" sz="2200" b="1" dirty="0"/>
              <a:t/>
            </a:r>
            <a:br>
              <a:rPr lang="en-US" sz="2200" b="1" dirty="0"/>
            </a:br>
            <a:r>
              <a:rPr lang="fa-IR" sz="2200" b="1" dirty="0"/>
              <a:t>1- يكي از مهمترين قسمت ها درهتل بخش يا سازمان پذيره مي باشد :</a:t>
            </a:r>
            <a:r>
              <a:rPr lang="en-US" sz="2200" dirty="0"/>
              <a:t/>
            </a:r>
            <a:br>
              <a:rPr lang="en-US" sz="2200" dirty="0"/>
            </a:br>
            <a:r>
              <a:rPr lang="en-BZ" sz="2200" dirty="0"/>
              <a:t> </a:t>
            </a:r>
            <a:r>
              <a:rPr lang="en-US" sz="2200" dirty="0"/>
              <a:t/>
            </a:r>
            <a:br>
              <a:rPr lang="en-US" sz="2200" dirty="0"/>
            </a:br>
            <a:r>
              <a:rPr lang="fa-IR" sz="2200" dirty="0"/>
              <a:t>پذيره يا ( فرانت آفيس ) يكي از عمده ترين واحدهاي هتل است كه قبل از ورود ميهمان ، طي مدت اقامت و بعد از خروج وي در زمينه ارتباطات و چگونگي ارائه خدمات در خصوص فرآيند ورود و خروج ميهمان نقش دارد . اولين تماس به شرطي كه مرحله رزرو اتاق به نحو شايسته اي صورت گرفته باشد با پذيرشگر اين واحد است كه چگونگي برخورد يا ارتباط با ميهمان مي تواند شرايطي را فراهم سازد كه تجربه بيادماندني و اقامت خوشي را براي ميهمانان به ارمغان آورد واين احساس تعهد و وفاداري درميهمان ايجاد شود كه در فرصت بعدي نيز ميهمان آن هتل باشد و ميهمان ديگر را نيز هدايت يا توصيه نمايد ( حداكثر سه يا چهار نفر در صورت رضايت ميهمان از نوع خدمات ارائه شده مطلع مي شوند ) عواملي چون مفقود شدن يا ناديده گرفتن رزرو – روبرو شدن با اشغال اتاقي كه ميهمان از قبل رزرو نموده – وظيفه نشناسي پذيرشگر و به طور كلي " بي توجهي به ميهمان " از عوامل زيان باري است كه در عدم رضايت ميهمان تاثير فراواني دارد .</a:t>
            </a:r>
            <a:r>
              <a:rPr lang="en-US" sz="2200" dirty="0"/>
              <a:t/>
            </a:r>
            <a:br>
              <a:rPr lang="en-US" sz="2200" dirty="0"/>
            </a:br>
            <a:r>
              <a:rPr lang="fa-IR" sz="2200" dirty="0"/>
              <a:t> </a:t>
            </a:r>
            <a:r>
              <a:rPr lang="en-US" sz="2200" dirty="0"/>
              <a:t/>
            </a:r>
            <a:br>
              <a:rPr lang="en-US" sz="2200" dirty="0"/>
            </a:br>
            <a:endParaRPr lang="fa-IR" sz="2200" dirty="0"/>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1816"/>
          </a:xfrm>
          <a:solidFill>
            <a:schemeClr val="accent1">
              <a:lumMod val="20000"/>
              <a:lumOff val="80000"/>
            </a:schemeClr>
          </a:solidFill>
          <a:ln>
            <a:noFill/>
          </a:ln>
          <a:effectLst>
            <a:glow rad="228600">
              <a:schemeClr val="accent1">
                <a:satMod val="175000"/>
                <a:alpha val="40000"/>
              </a:schemeClr>
            </a:glow>
            <a:outerShdw blurRad="76200" dir="18900000" sy="23000" kx="-1200000" algn="bl" rotWithShape="0">
              <a:prstClr val="black">
                <a:alpha val="20000"/>
              </a:prstClr>
            </a:outerShdw>
            <a:reflection blurRad="6350" stA="50000" endA="295" endPos="92000" dist="101600" dir="5400000" sy="-100000" algn="bl" rotWithShape="0"/>
            <a:softEdge rad="63500"/>
          </a:effectLst>
          <a:scene3d>
            <a:camera prst="orthographicFront">
              <a:rot lat="0" lon="0" rev="0"/>
            </a:camera>
            <a:lightRig rig="balanced" dir="t">
              <a:rot lat="0" lon="0" rev="8700000"/>
            </a:lightRig>
          </a:scene3d>
          <a:sp3d>
            <a:bevelT w="190500" h="38100" prst="angle"/>
          </a:sp3d>
        </p:spPr>
        <p:txBody>
          <a:bodyPr>
            <a:noAutofit/>
          </a:bodyPr>
          <a:lstStyle/>
          <a:p>
            <a:pPr algn="r"/>
            <a:r>
              <a:rPr lang="fa-IR" sz="2200" b="1" dirty="0"/>
              <a:t> </a:t>
            </a:r>
            <a:r>
              <a:rPr lang="en-US" sz="2200" b="1" dirty="0"/>
              <a:t/>
            </a:r>
            <a:br>
              <a:rPr lang="en-US" sz="2200" b="1" dirty="0"/>
            </a:br>
            <a:r>
              <a:rPr lang="fa-IR" sz="2200" b="1" dirty="0"/>
              <a:t>از طرفي اين واحد با ساير واحدهاي هتل در ارتباط است و اين ناشي از جايگاه ويژه اي است كه درخصوص نحوه ارتباطات </a:t>
            </a:r>
            <a:r>
              <a:rPr lang="fa-IR" sz="2200" b="1" dirty="0" smtClean="0"/>
              <a:t>وحل </a:t>
            </a:r>
            <a:r>
              <a:rPr lang="fa-IR" sz="2200" b="1" dirty="0"/>
              <a:t>مشكل ميهمان در اين بخش وجود دارد لذا ارتباط " صحيح با ميهمان " يك ضرورت اجتناب ناپذير براي كاركنان و مديريت آن واحد در جهت جلب رضايت ميهمان مي باشد .</a:t>
            </a:r>
            <a:r>
              <a:rPr lang="en-US" sz="2200" b="1" dirty="0"/>
              <a:t/>
            </a:r>
            <a:br>
              <a:rPr lang="en-US" sz="2200" b="1" dirty="0"/>
            </a:br>
            <a:r>
              <a:rPr lang="fa-IR" sz="2200" b="1" dirty="0"/>
              <a:t> </a:t>
            </a:r>
            <a:r>
              <a:rPr lang="en-US" sz="2200" b="1" dirty="0"/>
              <a:t/>
            </a:r>
            <a:br>
              <a:rPr lang="en-US" sz="2200" b="1" dirty="0"/>
            </a:br>
            <a:r>
              <a:rPr lang="fa-IR" sz="2200" b="1" dirty="0"/>
              <a:t>2- نقطه مقابل ودر عين حال پشتيباني كننده بخش پذيره يا فرانت آفيس ، بخش پشتيباني كننده يا "بك آفيس" ،" </a:t>
            </a:r>
            <a:r>
              <a:rPr lang="en-BZ" sz="2200" b="1" dirty="0">
                <a:solidFill>
                  <a:srgbClr val="FF0000"/>
                </a:solidFill>
              </a:rPr>
              <a:t>Back Office</a:t>
            </a:r>
            <a:r>
              <a:rPr lang="fa-IR" sz="2200" b="1" dirty="0">
                <a:solidFill>
                  <a:srgbClr val="FF0000"/>
                </a:solidFill>
              </a:rPr>
              <a:t> " </a:t>
            </a:r>
            <a:r>
              <a:rPr lang="fa-IR" sz="2200" b="1" dirty="0"/>
              <a:t>است كه با ميهمانان ارتباط ندارند ولي تسهيل كننده خواستهاي ميهمان و كاركنان ساير قسمتها است . </a:t>
            </a:r>
            <a:r>
              <a:rPr lang="en-US" sz="2200" b="1" dirty="0"/>
              <a:t/>
            </a:r>
            <a:br>
              <a:rPr lang="en-US" sz="2200" b="1" dirty="0"/>
            </a:br>
            <a:r>
              <a:rPr lang="fa-IR" sz="2200" b="1" dirty="0"/>
              <a:t> </a:t>
            </a:r>
            <a:r>
              <a:rPr lang="en-US" sz="2200" b="1" dirty="0"/>
              <a:t/>
            </a:r>
            <a:br>
              <a:rPr lang="en-US" sz="2200" b="1" dirty="0"/>
            </a:br>
            <a:r>
              <a:rPr lang="fa-IR" sz="2200" b="1" dirty="0"/>
              <a:t> </a:t>
            </a:r>
            <a:r>
              <a:rPr lang="en-US" sz="2200" b="1" dirty="0"/>
              <a:t/>
            </a:r>
            <a:br>
              <a:rPr lang="en-US" sz="2200" b="1" dirty="0"/>
            </a:br>
            <a:endParaRPr lang="fa-IR" sz="2200" b="1" dirty="0"/>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a:solidFill>
            <a:schemeClr val="accent1">
              <a:lumMod val="20000"/>
              <a:lumOff val="80000"/>
            </a:schemeClr>
          </a:solidFill>
          <a:ln>
            <a:noFill/>
          </a:ln>
          <a:effectLst>
            <a:glow rad="228600">
              <a:schemeClr val="accent1">
                <a:satMod val="175000"/>
                <a:alpha val="40000"/>
              </a:schemeClr>
            </a:glow>
            <a:outerShdw blurRad="76200" dir="18900000" sy="23000" kx="-1200000" algn="bl" rotWithShape="0">
              <a:prstClr val="black">
                <a:alpha val="20000"/>
              </a:prstClr>
            </a:outerShdw>
            <a:reflection blurRad="6350" stA="50000" endA="300" endPos="55500" dist="50800" dir="5400000" sy="-100000" algn="bl" rotWithShape="0"/>
            <a:softEdge rad="31750"/>
          </a:effectLst>
          <a:scene3d>
            <a:camera prst="orthographicFront">
              <a:rot lat="0" lon="0" rev="0"/>
            </a:camera>
            <a:lightRig rig="balanced" dir="t">
              <a:rot lat="0" lon="0" rev="8700000"/>
            </a:lightRig>
          </a:scene3d>
          <a:sp3d>
            <a:bevelT w="190500" h="38100"/>
          </a:sp3d>
        </p:spPr>
        <p:txBody>
          <a:bodyPr>
            <a:noAutofit/>
          </a:bodyPr>
          <a:lstStyle/>
          <a:p>
            <a:pPr algn="r"/>
            <a:r>
              <a:rPr lang="fa-IR" sz="2400" b="1" dirty="0">
                <a:solidFill>
                  <a:schemeClr val="accent1">
                    <a:lumMod val="75000"/>
                  </a:schemeClr>
                </a:solidFill>
              </a:rPr>
              <a:t>به طور كلي " 5 عامل " در طبقه بندي هتلها نقش دارند :</a:t>
            </a:r>
            <a:r>
              <a:rPr lang="en-US" sz="2400" dirty="0"/>
              <a:t/>
            </a:r>
            <a:br>
              <a:rPr lang="en-US" sz="2400" dirty="0"/>
            </a:br>
            <a:r>
              <a:rPr lang="fa-IR" sz="2400" dirty="0"/>
              <a:t>طراحي / تاسيسات / تجهيزات / نيروي انساني و چگونگي سرويس دهي يا ارائه خدمات . سه عامل نخست مبناي فيزيكي و دو عامل مبناي انساني و رواني دارد . كه دو عامل اخير نقش عمده اي در بازار رقابتي صنعت هتلداري در جهان دارد واحد پذيره يا ( فرانت آفيس ) با نيروي ماهر و باتجربه نقش كليدي را دراين راستا باز مي كند </a:t>
            </a:r>
            <a:r>
              <a:rPr lang="fa-IR" sz="2400" b="1" dirty="0" smtClean="0">
                <a:solidFill>
                  <a:srgbClr val="FF0000"/>
                </a:solidFill>
              </a:rPr>
              <a:t>كه </a:t>
            </a:r>
            <a:r>
              <a:rPr lang="fa-IR" sz="2400" b="1" dirty="0">
                <a:solidFill>
                  <a:srgbClr val="FF0000"/>
                </a:solidFill>
              </a:rPr>
              <a:t>به طور عمده شامل 5 قسمت " رزرواسيون " " پذيرش " " ارتباطات " " تلفن و كامپيوتر" " اطلاعات " و " صندوق اتاق " </a:t>
            </a:r>
            <a:r>
              <a:rPr lang="fa-IR" sz="2400" dirty="0"/>
              <a:t>است كه در بخش هاي بعدي توضيح خواهيم داد . </a:t>
            </a:r>
            <a:r>
              <a:rPr lang="en-US" sz="2400" b="1" dirty="0"/>
              <a:t/>
            </a:r>
            <a:br>
              <a:rPr lang="en-US" sz="2400" b="1" dirty="0"/>
            </a:br>
            <a:r>
              <a:rPr lang="fa-IR" sz="2400" b="1" dirty="0"/>
              <a:t> </a:t>
            </a:r>
            <a:r>
              <a:rPr lang="en-US" sz="2400" dirty="0"/>
              <a:t/>
            </a:r>
            <a:br>
              <a:rPr lang="en-US" sz="2400" dirty="0"/>
            </a:br>
            <a:r>
              <a:rPr lang="fa-IR" sz="2400" dirty="0"/>
              <a:t>3- در حقيقت قسمتي كه مسئوليت فروش اتاق ( درآمد زاترين بخش هتل در اكثر هتل ها ) را به عهده دارد و اتاق را رزرو ، ميهمان را پذيرش در طول مدت اقامت تا خروج وي و مراقبت مي نمايد پذيره يا ( فرانت آفيس ) گفته مي شود كه درهتل هاي كوچك به " پذيرش " معروف است .</a:t>
            </a:r>
            <a:r>
              <a:rPr lang="en-US" sz="2400" dirty="0"/>
              <a:t/>
            </a:r>
            <a:br>
              <a:rPr lang="en-US" sz="2400" dirty="0"/>
            </a:br>
            <a:r>
              <a:rPr lang="fa-IR" sz="2400" dirty="0"/>
              <a:t>  4- پذيره يا فرانت آفيس مسئول " فروش اتاق " به ميهمان از طريق روشهاي معين رزرو و پذيرش مي باشد .</a:t>
            </a:r>
            <a:r>
              <a:rPr lang="en-US" sz="2400" dirty="0"/>
              <a:t/>
            </a:r>
            <a:br>
              <a:rPr lang="en-US" sz="2400" dirty="0"/>
            </a:br>
            <a:r>
              <a:rPr lang="en-US" sz="2400" dirty="0"/>
              <a:t/>
            </a:r>
            <a:br>
              <a:rPr lang="en-US" sz="2400" dirty="0"/>
            </a:br>
            <a:endParaRPr lang="fa-IR" sz="2400" dirty="0"/>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4638"/>
            <a:ext cx="8229600" cy="5583254"/>
          </a:xfrm>
          <a:ln>
            <a:noFill/>
          </a:ln>
          <a:effectLst>
            <a:glow rad="228600">
              <a:schemeClr val="accent1">
                <a:satMod val="175000"/>
                <a:alpha val="40000"/>
              </a:schemeClr>
            </a:glow>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prst="angle"/>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200" dirty="0"/>
              <a:t> </a:t>
            </a:r>
            <a:r>
              <a:rPr lang="en-US" sz="2200" dirty="0"/>
              <a:t/>
            </a:r>
            <a:br>
              <a:rPr lang="en-US" sz="2200" dirty="0"/>
            </a:br>
            <a:r>
              <a:rPr lang="fa-IR" sz="2200" dirty="0"/>
              <a:t>- </a:t>
            </a:r>
            <a:r>
              <a:rPr lang="fa-IR" sz="2200" b="1" dirty="0" smtClean="0">
                <a:cs typeface="+mj-cs"/>
              </a:rPr>
              <a:t>فروش یعنی </a:t>
            </a:r>
            <a:r>
              <a:rPr lang="en-US" sz="2200" dirty="0"/>
              <a:t/>
            </a:r>
            <a:br>
              <a:rPr lang="en-US" sz="2200" dirty="0"/>
            </a:br>
            <a:r>
              <a:rPr lang="fa-IR" sz="2200" dirty="0"/>
              <a:t>در اختيار گذاشتن اتاق به مشتري براي مدتي معين با قيمت يا نرخ مشخص روزانه همراه با عقد قرارداد موقت مي باشد ( </a:t>
            </a:r>
            <a:r>
              <a:rPr lang="fa-IR" sz="2200" dirty="0" smtClean="0"/>
              <a:t>با كارت</a:t>
            </a:r>
            <a:r>
              <a:rPr lang="fa-IR" sz="2200" dirty="0" smtClean="0"/>
              <a:t>ی با نام </a:t>
            </a:r>
            <a:r>
              <a:rPr lang="fa-IR" sz="2200" dirty="0" smtClean="0"/>
              <a:t> )</a:t>
            </a:r>
            <a:r>
              <a:rPr lang="en-US" sz="2200" dirty="0" smtClean="0">
                <a:solidFill>
                  <a:srgbClr val="C00000"/>
                </a:solidFill>
                <a:cs typeface="+mj-cs"/>
              </a:rPr>
              <a:t>R</a:t>
            </a:r>
            <a:r>
              <a:rPr lang="en-US" sz="2200" dirty="0" smtClean="0">
                <a:solidFill>
                  <a:srgbClr val="C00000"/>
                </a:solidFill>
                <a:cs typeface="+mj-cs"/>
              </a:rPr>
              <a:t>egistration Card                   </a:t>
            </a:r>
            <a:r>
              <a:rPr lang="fa-IR" sz="2200" dirty="0" smtClean="0">
                <a:solidFill>
                  <a:srgbClr val="C00000"/>
                </a:solidFill>
                <a:cs typeface="+mj-cs"/>
              </a:rPr>
              <a:t>    </a:t>
            </a:r>
            <a:r>
              <a:rPr lang="en-US" sz="2200" dirty="0" smtClean="0">
                <a:solidFill>
                  <a:srgbClr val="C00000"/>
                </a:solidFill>
                <a:cs typeface="+mj-cs"/>
              </a:rPr>
              <a:t> </a:t>
            </a:r>
            <a:r>
              <a:rPr lang="en-US" sz="2200" dirty="0"/>
              <a:t/>
            </a:r>
            <a:br>
              <a:rPr lang="en-US" sz="2200" dirty="0"/>
            </a:br>
            <a:r>
              <a:rPr lang="fa-IR" sz="2800" b="1" i="1" dirty="0" smtClean="0">
                <a:solidFill>
                  <a:srgbClr val="FF0000"/>
                </a:solidFill>
              </a:rPr>
              <a:t>                    </a:t>
            </a:r>
            <a:r>
              <a:rPr lang="en-US" sz="2200" dirty="0"/>
              <a:t/>
            </a:r>
            <a:br>
              <a:rPr lang="en-US" sz="2200" dirty="0"/>
            </a:br>
            <a:r>
              <a:rPr lang="fa-IR" sz="2200" dirty="0"/>
              <a:t> </a:t>
            </a:r>
            <a:r>
              <a:rPr lang="en-US" sz="2200" dirty="0"/>
              <a:t/>
            </a:r>
            <a:br>
              <a:rPr lang="en-US" sz="2200" dirty="0"/>
            </a:br>
            <a:r>
              <a:rPr lang="fa-IR" sz="2200" dirty="0"/>
              <a:t>5- </a:t>
            </a:r>
            <a:r>
              <a:rPr lang="fa-IR" sz="2200" b="1" dirty="0">
                <a:cs typeface="+mj-cs"/>
              </a:rPr>
              <a:t>انتخاب محل پذيره يا فرانت آفيس بسيار مهم </a:t>
            </a:r>
            <a:r>
              <a:rPr lang="fa-IR" sz="2200" b="1" dirty="0" smtClean="0">
                <a:cs typeface="+mj-cs"/>
              </a:rPr>
              <a:t>است                                                                </a:t>
            </a:r>
            <a:r>
              <a:rPr lang="fa-IR" sz="2200" dirty="0" smtClean="0"/>
              <a:t>مي </a:t>
            </a:r>
            <a:r>
              <a:rPr lang="fa-IR" sz="2200" dirty="0"/>
              <a:t>بايست سهل الوصول و داراي ظاهري شيك و زيبا و متناسب با طراحي محل </a:t>
            </a:r>
            <a:r>
              <a:rPr lang="fa-IR" sz="2200" dirty="0" smtClean="0"/>
              <a:t>           لابي </a:t>
            </a:r>
            <a:r>
              <a:rPr lang="fa-IR" sz="2200" dirty="0"/>
              <a:t>و فضاي مناسبي براي </a:t>
            </a:r>
            <a:r>
              <a:rPr lang="fa-IR" sz="2200" dirty="0" smtClean="0"/>
              <a:t>امورپذيرشگري </a:t>
            </a:r>
            <a:r>
              <a:rPr lang="fa-IR" sz="2200" dirty="0"/>
              <a:t>باشد ) .</a:t>
            </a:r>
            <a:r>
              <a:rPr lang="en-US" sz="2200" dirty="0"/>
              <a:t/>
            </a:r>
            <a:br>
              <a:rPr lang="en-US" sz="2200" dirty="0"/>
            </a:br>
            <a:r>
              <a:rPr lang="fa-IR" sz="2200" dirty="0"/>
              <a:t> </a:t>
            </a:r>
            <a:r>
              <a:rPr lang="en-US" sz="2200" dirty="0"/>
              <a:t/>
            </a:r>
            <a:br>
              <a:rPr lang="en-US" sz="2200" dirty="0"/>
            </a:br>
            <a:r>
              <a:rPr lang="fa-IR" sz="2200" dirty="0"/>
              <a:t>6- بلندي ميز پذيرش بايد </a:t>
            </a:r>
            <a:r>
              <a:rPr lang="fa-IR" sz="2200" b="1" dirty="0">
                <a:cs typeface="+mj-cs"/>
              </a:rPr>
              <a:t>حدود 120 – 115 سانتي متر </a:t>
            </a:r>
            <a:r>
              <a:rPr lang="fa-IR" sz="2200" dirty="0"/>
              <a:t>و از نوع دو طبقه باشد ( طبقه زيرين پهن تر و مجهز به قفسه هاي مخصوص و متعـــدد مي باشد ) .</a:t>
            </a:r>
            <a:r>
              <a:rPr lang="en-US" sz="2200" dirty="0"/>
              <a:t/>
            </a:r>
            <a:br>
              <a:rPr lang="en-US" sz="2200" dirty="0"/>
            </a:br>
            <a:endParaRPr lang="fa-IR" sz="2200" dirty="0"/>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0648"/>
            <a:ext cx="8043890" cy="1596716"/>
          </a:xfrm>
          <a:ln>
            <a:noFill/>
          </a:ln>
          <a:effectLst>
            <a:glow rad="228600">
              <a:schemeClr val="accent5">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perspectiveFront"/>
            <a:lightRig rig="balanced" dir="t">
              <a:rot lat="0" lon="0" rev="8700000"/>
            </a:lightRig>
          </a:scene3d>
          <a:sp3d>
            <a:bevelT w="190500" h="38100" prst="relaxedInset"/>
          </a:sp3d>
        </p:spPr>
        <p:style>
          <a:lnRef idx="3">
            <a:schemeClr val="lt1"/>
          </a:lnRef>
          <a:fillRef idx="1">
            <a:schemeClr val="accent5"/>
          </a:fillRef>
          <a:effectRef idx="1">
            <a:schemeClr val="accent5"/>
          </a:effectRef>
          <a:fontRef idx="minor">
            <a:schemeClr val="lt1"/>
          </a:fontRef>
        </p:style>
        <p:txBody>
          <a:bodyPr>
            <a:noAutofit/>
          </a:bodyPr>
          <a:lstStyle/>
          <a:p>
            <a:r>
              <a:rPr lang="fa-IR" sz="2000" b="1" dirty="0">
                <a:solidFill>
                  <a:schemeClr val="tx2">
                    <a:lumMod val="75000"/>
                  </a:schemeClr>
                </a:solidFill>
              </a:rPr>
              <a:t>واحد پذيره يا فرانت آفيس اصطلاحا" به صورت 24 ساعته مشغول كاربوده وشامل بخش هاي ذيل مي باشد :</a:t>
            </a:r>
            <a:r>
              <a:rPr lang="en-US" sz="2000" b="1" dirty="0">
                <a:solidFill>
                  <a:schemeClr val="tx2">
                    <a:lumMod val="75000"/>
                  </a:schemeClr>
                </a:solidFill>
              </a:rPr>
              <a:t/>
            </a:r>
            <a:br>
              <a:rPr lang="en-US" sz="2000" b="1" dirty="0">
                <a:solidFill>
                  <a:schemeClr val="tx2">
                    <a:lumMod val="75000"/>
                  </a:schemeClr>
                </a:solidFill>
              </a:rPr>
            </a:br>
            <a:r>
              <a:rPr lang="en-BZ" sz="2400" b="1" dirty="0">
                <a:solidFill>
                  <a:srgbClr val="92D050"/>
                </a:solidFill>
              </a:rPr>
              <a:t>Round the clock or non stop </a:t>
            </a:r>
            <a:r>
              <a:rPr lang="en-US" sz="2000" b="1" i="1" dirty="0">
                <a:solidFill>
                  <a:srgbClr val="FF0000"/>
                </a:solidFill>
              </a:rPr>
              <a:t/>
            </a:r>
            <a:br>
              <a:rPr lang="en-US" sz="2000" b="1" i="1" dirty="0">
                <a:solidFill>
                  <a:srgbClr val="FF0000"/>
                </a:solidFill>
              </a:rPr>
            </a:br>
            <a:r>
              <a:rPr lang="en-BZ" sz="2000" b="1" dirty="0">
                <a:solidFill>
                  <a:schemeClr val="tx2">
                    <a:lumMod val="75000"/>
                  </a:schemeClr>
                </a:solidFill>
              </a:rPr>
              <a:t> </a:t>
            </a:r>
            <a:r>
              <a:rPr lang="en-US" sz="2000" b="1" dirty="0">
                <a:solidFill>
                  <a:schemeClr val="tx2">
                    <a:lumMod val="75000"/>
                  </a:schemeClr>
                </a:solidFill>
              </a:rPr>
              <a:t/>
            </a:r>
            <a:br>
              <a:rPr lang="en-US" sz="2000" b="1" dirty="0">
                <a:solidFill>
                  <a:schemeClr val="tx2">
                    <a:lumMod val="75000"/>
                  </a:schemeClr>
                </a:solidFill>
              </a:rPr>
            </a:br>
            <a:endParaRPr lang="fa-IR" sz="2000" b="1" dirty="0">
              <a:solidFill>
                <a:schemeClr val="tx2">
                  <a:lumMod val="7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35306235"/>
              </p:ext>
            </p:extLst>
          </p:nvPr>
        </p:nvGraphicFramePr>
        <p:xfrm>
          <a:off x="0" y="2071678"/>
          <a:ext cx="8729634" cy="466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Arrow Connector 11"/>
          <p:cNvCxnSpPr/>
          <p:nvPr/>
        </p:nvCxnSpPr>
        <p:spPr>
          <a:xfrm rot="10800000">
            <a:off x="1643042" y="4929198"/>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1714480" y="5643578"/>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1857356" y="5572140"/>
            <a:ext cx="657236" cy="73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4282" y="4429132"/>
            <a:ext cx="1357322" cy="571504"/>
          </a:xfrm>
          <a:prstGeom prst="ellipse">
            <a:avLst/>
          </a:prstGeom>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1" anchor="ctr"/>
          <a:lstStyle/>
          <a:p>
            <a:pPr algn="ctr"/>
            <a:r>
              <a:rPr lang="en-US" dirty="0" smtClean="0"/>
              <a:t>TEL</a:t>
            </a:r>
            <a:endParaRPr lang="fa-IR" dirty="0"/>
          </a:p>
        </p:txBody>
      </p:sp>
      <p:sp>
        <p:nvSpPr>
          <p:cNvPr id="21" name="Oval 20"/>
          <p:cNvSpPr/>
          <p:nvPr/>
        </p:nvSpPr>
        <p:spPr>
          <a:xfrm>
            <a:off x="0" y="5286388"/>
            <a:ext cx="1857356" cy="571504"/>
          </a:xfrm>
          <a:prstGeom prst="ellipse">
            <a:avLst/>
          </a:prstGeom>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1" anchor="ctr"/>
          <a:lstStyle/>
          <a:p>
            <a:pPr algn="ctr"/>
            <a:r>
              <a:rPr lang="en-US" dirty="0" smtClean="0"/>
              <a:t>Internet</a:t>
            </a:r>
            <a:endParaRPr lang="fa-IR" dirty="0"/>
          </a:p>
        </p:txBody>
      </p:sp>
      <p:sp>
        <p:nvSpPr>
          <p:cNvPr id="22" name="Oval 21"/>
          <p:cNvSpPr/>
          <p:nvPr/>
        </p:nvSpPr>
        <p:spPr>
          <a:xfrm>
            <a:off x="214282" y="6000768"/>
            <a:ext cx="1428760" cy="571504"/>
          </a:xfrm>
          <a:prstGeom prst="ellipse">
            <a:avLst/>
          </a:prstGeom>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1" anchor="ctr"/>
          <a:lstStyle/>
          <a:p>
            <a:pPr algn="ctr"/>
            <a:r>
              <a:rPr lang="en-US" dirty="0" smtClean="0"/>
              <a:t>Fax</a:t>
            </a:r>
            <a:endParaRPr lang="fa-IR" dirty="0"/>
          </a:p>
        </p:txBody>
      </p:sp>
      <p:cxnSp>
        <p:nvCxnSpPr>
          <p:cNvPr id="24" name="Straight Arrow Connector 23"/>
          <p:cNvCxnSpPr/>
          <p:nvPr/>
        </p:nvCxnSpPr>
        <p:spPr>
          <a:xfrm flipV="1">
            <a:off x="1142976" y="2714620"/>
            <a:ext cx="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461471" y="3933056"/>
            <a:ext cx="1285884" cy="642942"/>
          </a:xfrm>
          <a:prstGeom prst="ellipse">
            <a:avLst/>
          </a:prstGeom>
          <a:ln>
            <a:noFill/>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t>لاندری</a:t>
            </a:r>
            <a:endParaRPr lang="fa-IR" dirty="0"/>
          </a:p>
        </p:txBody>
      </p:sp>
      <p:sp>
        <p:nvSpPr>
          <p:cNvPr id="36" name="Oval 35"/>
          <p:cNvSpPr/>
          <p:nvPr/>
        </p:nvSpPr>
        <p:spPr>
          <a:xfrm>
            <a:off x="7308304" y="2464586"/>
            <a:ext cx="1439051" cy="892975"/>
          </a:xfrm>
          <a:prstGeom prst="ellipse">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t>خانه داری</a:t>
            </a:r>
            <a:endParaRPr lang="fa-IR" dirty="0"/>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3947048"/>
              </p:ext>
            </p:extLst>
          </p:nvPr>
        </p:nvGraphicFramePr>
        <p:xfrm>
          <a:off x="457200" y="274638"/>
          <a:ext cx="8229600" cy="558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nvGraphicFramePr>
        <p:xfrm>
          <a:off x="1214414" y="1785926"/>
          <a:ext cx="1428760" cy="2560320"/>
        </p:xfrm>
        <a:graphic>
          <a:graphicData uri="http://schemas.openxmlformats.org/drawingml/2006/table">
            <a:tbl>
              <a:tblPr rtl="1" firstRow="1" bandRow="1">
                <a:tableStyleId>{5C22544A-7EE6-4342-B048-85BDC9FD1C3A}</a:tableStyleId>
              </a:tblPr>
              <a:tblGrid>
                <a:gridCol w="1428760">
                  <a:extLst>
                    <a:ext uri="{9D8B030D-6E8A-4147-A177-3AD203B41FA5}">
                      <a16:colId xmlns:a16="http://schemas.microsoft.com/office/drawing/2014/main" val="20000"/>
                    </a:ext>
                  </a:extLst>
                </a:gridCol>
              </a:tblGrid>
              <a:tr h="228601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fa-IR" sz="5400" b="1" i="0"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fa-IR" sz="5400" b="1" i="0"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نكته</a:t>
                      </a:r>
                      <a:endParaRPr lang="fa-IR" sz="54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a:p>
                      <a:pPr algn="ctr" rtl="1"/>
                      <a:endParaRPr lang="fa-IR"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14290"/>
            <a:ext cx="7529538" cy="857255"/>
          </a:xfrm>
        </p:spPr>
        <p:style>
          <a:lnRef idx="0">
            <a:schemeClr val="accent2"/>
          </a:lnRef>
          <a:fillRef idx="3">
            <a:schemeClr val="accent2"/>
          </a:fillRef>
          <a:effectRef idx="3">
            <a:schemeClr val="accent2"/>
          </a:effectRef>
          <a:fontRef idx="minor">
            <a:schemeClr val="lt1"/>
          </a:fontRef>
        </p:style>
        <p:txBody>
          <a:bodyPr>
            <a:noAutofit/>
          </a:bodyPr>
          <a:lstStyle/>
          <a:p>
            <a:r>
              <a:rPr lang="fa-IR" sz="2400" b="1" dirty="0" smtClean="0"/>
              <a:t>بنام خدا</a:t>
            </a:r>
            <a:br>
              <a:rPr lang="fa-IR" sz="2400" b="1" dirty="0" smtClean="0"/>
            </a:br>
            <a:endParaRPr lang="fa-IR" sz="2400" b="1" dirty="0"/>
          </a:p>
        </p:txBody>
      </p:sp>
      <p:sp>
        <p:nvSpPr>
          <p:cNvPr id="3" name="Subtitle 2"/>
          <p:cNvSpPr>
            <a:spLocks noGrp="1"/>
          </p:cNvSpPr>
          <p:nvPr>
            <p:ph type="subTitle" idx="1"/>
          </p:nvPr>
        </p:nvSpPr>
        <p:spPr>
          <a:xfrm flipH="1">
            <a:off x="1357290" y="1428736"/>
            <a:ext cx="6400800" cy="1752600"/>
          </a:xfrm>
          <a:solidFill>
            <a:schemeClr val="accent2">
              <a:lumMod val="75000"/>
            </a:schemeClr>
          </a:solidFill>
          <a:ln>
            <a:solidFill>
              <a:schemeClr val="accent1"/>
            </a:solidFill>
          </a:ln>
          <a:effectLst>
            <a:glow rad="228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softEdge rad="635000"/>
          </a:effectLst>
        </p:spPr>
        <p:style>
          <a:lnRef idx="1">
            <a:schemeClr val="dk1"/>
          </a:lnRef>
          <a:fillRef idx="2">
            <a:schemeClr val="dk1"/>
          </a:fillRef>
          <a:effectRef idx="1">
            <a:schemeClr val="dk1"/>
          </a:effectRef>
          <a:fontRef idx="minor">
            <a:schemeClr val="dk1"/>
          </a:fontRef>
        </p:style>
        <p:txBody>
          <a:bodyPr>
            <a:noAutofit/>
          </a:bodyPr>
          <a:lstStyle/>
          <a:p>
            <a:endParaRPr lang="fa-IR" b="1" dirty="0" smtClean="0">
              <a:solidFill>
                <a:schemeClr val="bg1"/>
              </a:solidFill>
            </a:endParaRPr>
          </a:p>
          <a:p>
            <a:r>
              <a:rPr lang="fa-IR" b="1" smtClean="0">
                <a:solidFill>
                  <a:schemeClr val="bg1"/>
                </a:solidFill>
              </a:rPr>
              <a:t>مدیریت پذیره</a:t>
            </a:r>
            <a:endParaRPr lang="fa-IR" b="1" dirty="0" smtClean="0">
              <a:solidFill>
                <a:schemeClr val="bg1"/>
              </a:solidFill>
            </a:endParaRPr>
          </a:p>
        </p:txBody>
      </p:sp>
      <p:sp>
        <p:nvSpPr>
          <p:cNvPr id="5" name="Subtitle 2"/>
          <p:cNvSpPr txBox="1">
            <a:spLocks/>
          </p:cNvSpPr>
          <p:nvPr/>
        </p:nvSpPr>
        <p:spPr>
          <a:xfrm flipH="1">
            <a:off x="1509690" y="4286256"/>
            <a:ext cx="6400800" cy="1571636"/>
          </a:xfrm>
          <a:prstGeom prst="rect">
            <a:avLst/>
          </a:prstGeom>
          <a:solidFill>
            <a:schemeClr val="accent2">
              <a:lumMod val="75000"/>
            </a:schemeClr>
          </a:solidFill>
          <a:ln w="9525" cap="flat" cmpd="sng" algn="ctr">
            <a:solidFill>
              <a:schemeClr val="accent1"/>
            </a:solidFill>
            <a:prstDash val="solid"/>
          </a:ln>
          <a:effectLst>
            <a:glow rad="228600">
              <a:schemeClr val="accent6">
                <a:satMod val="175000"/>
                <a:alpha val="40000"/>
              </a:schemeClr>
            </a:glow>
            <a:outerShdw blurRad="76200" dist="12700" dir="8100000" sy="-23000" kx="800400" algn="br" rotWithShape="0">
              <a:prstClr val="black">
                <a:alpha val="20000"/>
              </a:prstClr>
            </a:outerShdw>
            <a:reflection blurRad="6350" stA="52000" endA="300" endPos="35000" dir="5400000" sy="-100000" algn="bl" rotWithShape="0"/>
            <a:softEdge rad="635000"/>
          </a:effectLst>
        </p:spPr>
        <p:style>
          <a:lnRef idx="1">
            <a:schemeClr val="dk1"/>
          </a:lnRef>
          <a:fillRef idx="2">
            <a:schemeClr val="dk1"/>
          </a:fillRef>
          <a:effectRef idx="1">
            <a:schemeClr val="dk1"/>
          </a:effectRef>
          <a:fontRef idx="minor">
            <a:schemeClr val="dk1"/>
          </a:fontRef>
        </p:style>
        <p:txBody>
          <a:bodyPr vert="horz" lIns="91440" tIns="45720" rIns="91440" bIns="45720" rtlCol="1">
            <a:no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32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chemeClr val="bg1"/>
                </a:solidFill>
                <a:effectLst/>
                <a:uLnTx/>
                <a:uFillTx/>
                <a:latin typeface="+mn-lt"/>
                <a:ea typeface="+mn-ea"/>
                <a:cs typeface="+mn-cs"/>
              </a:rPr>
              <a:t>مدرس : دکتر</a:t>
            </a:r>
            <a:r>
              <a:rPr kumimoji="0" lang="fa-IR" sz="3200" b="1" i="0" u="none" strike="noStrike" kern="1200" cap="none" spc="0" normalizeH="0" noProof="0" dirty="0" smtClean="0">
                <a:ln>
                  <a:noFill/>
                </a:ln>
                <a:solidFill>
                  <a:schemeClr val="bg1"/>
                </a:solidFill>
                <a:effectLst/>
                <a:uLnTx/>
                <a:uFillTx/>
                <a:latin typeface="+mn-lt"/>
                <a:ea typeface="+mn-ea"/>
                <a:cs typeface="+mn-cs"/>
              </a:rPr>
              <a:t> شیریان</a:t>
            </a:r>
            <a:endParaRPr kumimoji="0" lang="fa-IR"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908720"/>
            <a:ext cx="8686800" cy="5694356"/>
          </a:xfrm>
          <a:ln>
            <a:noFill/>
          </a:ln>
          <a:effectLst>
            <a:glow rad="228600">
              <a:schemeClr val="accent1">
                <a:satMod val="175000"/>
                <a:alpha val="40000"/>
              </a:schemeClr>
            </a:glow>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prst="angle"/>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000" b="1" dirty="0"/>
              <a:t> </a:t>
            </a:r>
            <a:r>
              <a:rPr lang="en-US" sz="2000" dirty="0"/>
              <a:t/>
            </a:r>
            <a:br>
              <a:rPr lang="en-US" sz="2000" dirty="0"/>
            </a:br>
            <a:r>
              <a:rPr lang="fa-IR" sz="2000" b="1" dirty="0" smtClean="0">
                <a:solidFill>
                  <a:srgbClr val="92D050"/>
                </a:solidFill>
                <a:cs typeface="+mj-cs"/>
              </a:rPr>
              <a:t>                                عمده عمليات  </a:t>
            </a:r>
            <a:r>
              <a:rPr lang="fa-IR" sz="2000" b="1" dirty="0">
                <a:solidFill>
                  <a:srgbClr val="92D050"/>
                </a:solidFill>
                <a:cs typeface="+mj-cs"/>
              </a:rPr>
              <a:t>در قسمت پذيره يا فرانت آفيس </a:t>
            </a:r>
            <a:r>
              <a:rPr lang="en-US" sz="2000" b="1" dirty="0">
                <a:solidFill>
                  <a:srgbClr val="92D050"/>
                </a:solidFill>
                <a:cs typeface="+mj-cs"/>
              </a:rPr>
              <a:t/>
            </a:r>
            <a:br>
              <a:rPr lang="en-US" sz="2000" b="1" dirty="0">
                <a:solidFill>
                  <a:srgbClr val="92D050"/>
                </a:solidFill>
                <a:cs typeface="+mj-cs"/>
              </a:rPr>
            </a:br>
            <a:r>
              <a:rPr lang="fa-IR" sz="2000" dirty="0"/>
              <a:t> </a:t>
            </a:r>
            <a:r>
              <a:rPr lang="en-US" sz="2000" dirty="0"/>
              <a:t/>
            </a:r>
            <a:br>
              <a:rPr lang="en-US" sz="2000" dirty="0"/>
            </a:br>
            <a:r>
              <a:rPr lang="fa-IR" sz="2000" dirty="0" smtClean="0"/>
              <a:t>1-نحوه </a:t>
            </a:r>
            <a:r>
              <a:rPr lang="fa-IR" sz="2000" dirty="0"/>
              <a:t>ذخيره و رزرو جا ( </a:t>
            </a:r>
            <a:r>
              <a:rPr lang="fa-IR" sz="2000" dirty="0" smtClean="0"/>
              <a:t>رزرواسيون</a:t>
            </a:r>
            <a:r>
              <a:rPr lang="en-US" sz="2000" dirty="0" smtClean="0">
                <a:cs typeface="+mj-cs"/>
              </a:rPr>
              <a:t>(</a:t>
            </a:r>
            <a:r>
              <a:rPr lang="en-US" sz="2000" dirty="0">
                <a:cs typeface="+mj-cs"/>
              </a:rPr>
              <a:t/>
            </a:r>
            <a:br>
              <a:rPr lang="en-US" sz="2000" dirty="0">
                <a:cs typeface="+mj-cs"/>
              </a:rPr>
            </a:br>
            <a:r>
              <a:rPr lang="en-BZ" sz="2000" dirty="0">
                <a:cs typeface="+mj-cs"/>
              </a:rPr>
              <a:t> </a:t>
            </a:r>
            <a:r>
              <a:rPr lang="en-US" sz="2000" dirty="0">
                <a:cs typeface="+mj-cs"/>
              </a:rPr>
              <a:t/>
            </a:r>
            <a:br>
              <a:rPr lang="en-US" sz="2000" dirty="0">
                <a:cs typeface="+mj-cs"/>
              </a:rPr>
            </a:br>
            <a:r>
              <a:rPr lang="fa-IR" sz="2000" dirty="0" smtClean="0">
                <a:cs typeface="+mj-cs"/>
              </a:rPr>
              <a:t>2-چگونه </a:t>
            </a:r>
            <a:r>
              <a:rPr lang="fa-IR" sz="2000" dirty="0">
                <a:cs typeface="+mj-cs"/>
              </a:rPr>
              <a:t>يك اتاق را به ميهمان اختصاص دهند ( پذيرش ميهمان / ورود و خــــــــروج ) به عبارتي فــــــــــرآيند پذيرش تا خـــــروج ميهمان </a:t>
            </a:r>
            <a:r>
              <a:rPr lang="en-US" sz="2000" dirty="0" smtClean="0">
                <a:cs typeface="+mj-cs"/>
              </a:rPr>
              <a:t>                  </a:t>
            </a:r>
            <a:r>
              <a:rPr lang="fa-IR" sz="2000" dirty="0" smtClean="0">
                <a:solidFill>
                  <a:srgbClr val="FF0000"/>
                </a:solidFill>
                <a:cs typeface="+mj-cs"/>
              </a:rPr>
              <a:t>( </a:t>
            </a:r>
            <a:r>
              <a:rPr lang="en-BZ" sz="2000" b="1" dirty="0" smtClean="0">
                <a:solidFill>
                  <a:srgbClr val="FF0000"/>
                </a:solidFill>
                <a:cs typeface="+mj-cs"/>
              </a:rPr>
              <a:t>Guest </a:t>
            </a:r>
            <a:r>
              <a:rPr lang="en-US" sz="2000" b="1" dirty="0" smtClean="0">
                <a:solidFill>
                  <a:srgbClr val="FF0000"/>
                </a:solidFill>
                <a:cs typeface="+mj-cs"/>
              </a:rPr>
              <a:t>C</a:t>
            </a:r>
            <a:r>
              <a:rPr lang="en-BZ" sz="2000" b="1" dirty="0" err="1" smtClean="0">
                <a:solidFill>
                  <a:srgbClr val="FF0000"/>
                </a:solidFill>
                <a:cs typeface="+mj-cs"/>
              </a:rPr>
              <a:t>ycle</a:t>
            </a:r>
            <a:r>
              <a:rPr lang="fa-IR" sz="2000" b="1" dirty="0" smtClean="0">
                <a:solidFill>
                  <a:srgbClr val="FF0000"/>
                </a:solidFill>
                <a:cs typeface="+mj-cs"/>
              </a:rPr>
              <a:t> </a:t>
            </a:r>
            <a:r>
              <a:rPr lang="fa-IR" sz="2000" b="1" dirty="0">
                <a:solidFill>
                  <a:srgbClr val="FF0000"/>
                </a:solidFill>
                <a:cs typeface="+mj-cs"/>
              </a:rPr>
              <a:t>)</a:t>
            </a:r>
            <a:r>
              <a:rPr lang="en-US" sz="2000" dirty="0">
                <a:cs typeface="+mj-cs"/>
              </a:rPr>
              <a:t/>
            </a:r>
            <a:br>
              <a:rPr lang="en-US" sz="2000" dirty="0">
                <a:cs typeface="+mj-cs"/>
              </a:rPr>
            </a:br>
            <a:r>
              <a:rPr lang="en-BZ" sz="2000" dirty="0">
                <a:cs typeface="+mj-cs"/>
              </a:rPr>
              <a:t> </a:t>
            </a:r>
            <a:r>
              <a:rPr lang="en-US" sz="2000" dirty="0">
                <a:cs typeface="+mj-cs"/>
              </a:rPr>
              <a:t/>
            </a:r>
            <a:br>
              <a:rPr lang="en-US" sz="2000" dirty="0">
                <a:cs typeface="+mj-cs"/>
              </a:rPr>
            </a:br>
            <a:r>
              <a:rPr lang="fa-IR" sz="2000" dirty="0" smtClean="0">
                <a:cs typeface="+mj-cs"/>
              </a:rPr>
              <a:t>3-چگونگي </a:t>
            </a:r>
            <a:r>
              <a:rPr lang="fa-IR" sz="2000" dirty="0">
                <a:cs typeface="+mj-cs"/>
              </a:rPr>
              <a:t>رفتار و برخورد با ميهمان ضمن خروج از هتل و تسويه حساب با صندوق ( خدمات صندوق / دريافت و پرداخت ) </a:t>
            </a:r>
            <a:r>
              <a:rPr lang="en-US" sz="2000" dirty="0">
                <a:cs typeface="+mj-cs"/>
              </a:rPr>
              <a:t/>
            </a:r>
            <a:br>
              <a:rPr lang="en-US" sz="2000" dirty="0">
                <a:cs typeface="+mj-cs"/>
              </a:rPr>
            </a:br>
            <a:r>
              <a:rPr lang="fa-IR" sz="2000" dirty="0">
                <a:cs typeface="+mj-cs"/>
              </a:rPr>
              <a:t> </a:t>
            </a:r>
            <a:r>
              <a:rPr lang="en-US" sz="2000" dirty="0">
                <a:cs typeface="+mj-cs"/>
              </a:rPr>
              <a:t/>
            </a:r>
            <a:br>
              <a:rPr lang="en-US" sz="2000" dirty="0">
                <a:cs typeface="+mj-cs"/>
              </a:rPr>
            </a:br>
            <a:r>
              <a:rPr lang="fa-IR" sz="2000" dirty="0" smtClean="0">
                <a:cs typeface="+mj-cs"/>
              </a:rPr>
              <a:t>4-در </a:t>
            </a:r>
            <a:r>
              <a:rPr lang="fa-IR" sz="2000" dirty="0">
                <a:cs typeface="+mj-cs"/>
              </a:rPr>
              <a:t>اختيار قراردادن آمار و اطلاعات مربوط به درصد اشغال هتل به مديريت ( ثبت و استخراج اطلاعات مربوط به ميهمان – سابقه ميهمان)</a:t>
            </a:r>
            <a:r>
              <a:rPr lang="en-US" sz="2000" dirty="0">
                <a:cs typeface="+mj-cs"/>
              </a:rPr>
              <a:t/>
            </a:r>
            <a:br>
              <a:rPr lang="en-US" sz="2000" dirty="0">
                <a:cs typeface="+mj-cs"/>
              </a:rPr>
            </a:br>
            <a:r>
              <a:rPr lang="en-BZ" sz="2000" dirty="0">
                <a:cs typeface="+mj-cs"/>
              </a:rPr>
              <a:t> </a:t>
            </a:r>
            <a:r>
              <a:rPr lang="en-US" sz="2000" dirty="0">
                <a:cs typeface="+mj-cs"/>
              </a:rPr>
              <a:t/>
            </a:r>
            <a:br>
              <a:rPr lang="en-US" sz="2000" dirty="0">
                <a:cs typeface="+mj-cs"/>
              </a:rPr>
            </a:br>
            <a:r>
              <a:rPr lang="fa-IR" sz="2000" dirty="0" smtClean="0">
                <a:cs typeface="+mj-cs"/>
              </a:rPr>
              <a:t>5-نحوه </a:t>
            </a:r>
            <a:r>
              <a:rPr lang="fa-IR" sz="2000" dirty="0">
                <a:cs typeface="+mj-cs"/>
              </a:rPr>
              <a:t>چگونگي ارتباط با بخش هاي خانه داري و لاندري </a:t>
            </a:r>
            <a:r>
              <a:rPr lang="en-US" sz="2000" dirty="0">
                <a:cs typeface="+mj-cs"/>
              </a:rPr>
              <a:t/>
            </a:r>
            <a:br>
              <a:rPr lang="en-US" sz="2000" dirty="0">
                <a:cs typeface="+mj-cs"/>
              </a:rPr>
            </a:br>
            <a:r>
              <a:rPr lang="fa-IR" sz="2000" dirty="0">
                <a:cs typeface="+mj-cs"/>
              </a:rPr>
              <a:t> </a:t>
            </a:r>
            <a:r>
              <a:rPr lang="en-US" sz="2000" dirty="0">
                <a:cs typeface="+mj-cs"/>
              </a:rPr>
              <a:t/>
            </a:r>
            <a:br>
              <a:rPr lang="en-US" sz="2000" dirty="0">
                <a:cs typeface="+mj-cs"/>
              </a:rPr>
            </a:br>
            <a:r>
              <a:rPr lang="fa-IR" sz="2000" dirty="0" smtClean="0">
                <a:cs typeface="+mj-cs"/>
              </a:rPr>
              <a:t>6-معرفي </a:t>
            </a:r>
            <a:r>
              <a:rPr lang="fa-IR" sz="2000" dirty="0">
                <a:cs typeface="+mj-cs"/>
              </a:rPr>
              <a:t>تسهيلات جانبي به ميهمان ( فاكس ، اينترنت ، مركز تجاري و مراكز تفريحي و ورزشي و... ) </a:t>
            </a:r>
            <a:r>
              <a:rPr lang="en-US" sz="2000" dirty="0">
                <a:cs typeface="+mj-cs"/>
              </a:rPr>
              <a:t/>
            </a:r>
            <a:br>
              <a:rPr lang="en-US" sz="2000" dirty="0">
                <a:cs typeface="+mj-cs"/>
              </a:rPr>
            </a:br>
            <a:r>
              <a:rPr lang="fa-IR" sz="2000" dirty="0">
                <a:cs typeface="+mj-cs"/>
              </a:rPr>
              <a:t> </a:t>
            </a:r>
            <a:r>
              <a:rPr lang="en-US" sz="2000" dirty="0">
                <a:cs typeface="+mj-cs"/>
              </a:rPr>
              <a:t/>
            </a:r>
            <a:br>
              <a:rPr lang="en-US" sz="2000" dirty="0">
                <a:cs typeface="+mj-cs"/>
              </a:rPr>
            </a:br>
            <a:r>
              <a:rPr lang="fa-IR" sz="2000" dirty="0" smtClean="0">
                <a:cs typeface="+mj-cs"/>
              </a:rPr>
              <a:t>7-فراهم </a:t>
            </a:r>
            <a:r>
              <a:rPr lang="fa-IR" sz="2000" dirty="0">
                <a:cs typeface="+mj-cs"/>
              </a:rPr>
              <a:t>نمودن امكان برقراري ارتباطات ( داخلي / خارجي ) جهت ميهمان </a:t>
            </a:r>
            <a:r>
              <a:rPr lang="en-US" sz="2000" dirty="0">
                <a:cs typeface="+mj-cs"/>
              </a:rPr>
              <a:t/>
            </a:r>
            <a:br>
              <a:rPr lang="en-US" sz="2000" dirty="0">
                <a:cs typeface="+mj-cs"/>
              </a:rPr>
            </a:br>
            <a:r>
              <a:rPr lang="fa-IR" sz="2000" dirty="0">
                <a:cs typeface="+mj-cs"/>
              </a:rPr>
              <a:t> </a:t>
            </a:r>
            <a:r>
              <a:rPr lang="en-US" sz="2000" dirty="0">
                <a:cs typeface="+mj-cs"/>
              </a:rPr>
              <a:t/>
            </a:r>
            <a:br>
              <a:rPr lang="en-US" sz="2000" dirty="0">
                <a:cs typeface="+mj-cs"/>
              </a:rPr>
            </a:br>
            <a:r>
              <a:rPr lang="fa-IR" sz="2000" dirty="0"/>
              <a:t> </a:t>
            </a:r>
            <a:r>
              <a:rPr lang="en-US" sz="2000" dirty="0"/>
              <a:t/>
            </a:r>
            <a:br>
              <a:rPr lang="en-US" sz="2000" dirty="0"/>
            </a:br>
            <a:r>
              <a:rPr lang="fa-IR" sz="2000" dirty="0"/>
              <a:t> </a:t>
            </a:r>
            <a:r>
              <a:rPr lang="en-US" sz="2000" dirty="0"/>
              <a:t/>
            </a:r>
            <a:br>
              <a:rPr lang="en-US" sz="2000" dirty="0"/>
            </a:br>
            <a:r>
              <a:rPr lang="fa-IR" sz="2000" dirty="0"/>
              <a:t> </a:t>
            </a:r>
            <a:r>
              <a:rPr lang="en-US" sz="2000" dirty="0"/>
              <a:t/>
            </a:r>
            <a:br>
              <a:rPr lang="en-US" sz="2000" dirty="0"/>
            </a:br>
            <a:r>
              <a:rPr lang="fa-IR" sz="2000" dirty="0" smtClean="0"/>
              <a:t>س</a:t>
            </a:r>
            <a:endParaRPr lang="fa-IR" sz="2000" b="1" dirty="0"/>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500042"/>
          <a:ext cx="825820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72494043"/>
              </p:ext>
            </p:extLst>
          </p:nvPr>
        </p:nvGraphicFramePr>
        <p:xfrm>
          <a:off x="714348" y="285728"/>
          <a:ext cx="7429552"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701899365"/>
              </p:ext>
            </p:extLst>
          </p:nvPr>
        </p:nvGraphicFramePr>
        <p:xfrm>
          <a:off x="1428728" y="2571744"/>
          <a:ext cx="6072230" cy="4071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16548592"/>
              </p:ext>
            </p:extLst>
          </p:nvPr>
        </p:nvGraphicFramePr>
        <p:xfrm>
          <a:off x="428596" y="980728"/>
          <a:ext cx="871540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571868" y="214290"/>
            <a:ext cx="2000265" cy="1015663"/>
          </a:xfrm>
          <a:prstGeom prst="rect">
            <a:avLst/>
          </a:prstGeom>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p:spPr>
        <p:style>
          <a:lnRef idx="0">
            <a:schemeClr val="accent5"/>
          </a:lnRef>
          <a:fillRef idx="3">
            <a:schemeClr val="accent5"/>
          </a:fillRef>
          <a:effectRef idx="3">
            <a:schemeClr val="accent5"/>
          </a:effectRef>
          <a:fontRef idx="minor">
            <a:schemeClr val="lt1"/>
          </a:fontRef>
        </p:style>
        <p:txBody>
          <a:bodyPr wrap="square">
            <a:spAutoFit/>
          </a:bodyPr>
          <a:lstStyle/>
          <a:p>
            <a:pPr lvl="0" algn="ctr"/>
            <a:r>
              <a:rPr lang="en-BZ" sz="2000" b="1" dirty="0" smtClean="0">
                <a:solidFill>
                  <a:schemeClr val="tx1">
                    <a:lumMod val="75000"/>
                    <a:lumOff val="25000"/>
                  </a:schemeClr>
                </a:solidFill>
                <a:sym typeface="Wingdings"/>
              </a:rPr>
              <a:t></a:t>
            </a:r>
            <a:r>
              <a:rPr lang="fa-IR" sz="2000" b="1" dirty="0" smtClean="0">
                <a:solidFill>
                  <a:schemeClr val="tx1">
                    <a:lumMod val="75000"/>
                    <a:lumOff val="25000"/>
                  </a:schemeClr>
                </a:solidFill>
              </a:rPr>
              <a:t>فعاليت هاي پذيره </a:t>
            </a:r>
            <a:r>
              <a:rPr lang="fa-IR" sz="2000" b="1" dirty="0" smtClean="0">
                <a:solidFill>
                  <a:schemeClr val="tx1">
                    <a:lumMod val="75000"/>
                    <a:lumOff val="25000"/>
                  </a:schemeClr>
                </a:solidFill>
              </a:rPr>
              <a:t> </a:t>
            </a:r>
            <a:r>
              <a:rPr lang="en-US" sz="2000" b="1" dirty="0" smtClean="0">
                <a:solidFill>
                  <a:schemeClr val="tx1">
                    <a:lumMod val="75000"/>
                    <a:lumOff val="25000"/>
                  </a:schemeClr>
                </a:solidFill>
              </a:rPr>
              <a:t/>
            </a:r>
            <a:br>
              <a:rPr lang="en-US" sz="2000" b="1" dirty="0" smtClean="0">
                <a:solidFill>
                  <a:schemeClr val="tx1">
                    <a:lumMod val="75000"/>
                    <a:lumOff val="25000"/>
                  </a:schemeClr>
                </a:solidFill>
              </a:rPr>
            </a:br>
            <a:r>
              <a:rPr lang="en-BZ" sz="2000" b="1" dirty="0" smtClean="0">
                <a:solidFill>
                  <a:schemeClr val="tx1">
                    <a:lumMod val="75000"/>
                    <a:lumOff val="25000"/>
                  </a:schemeClr>
                </a:solidFill>
              </a:rPr>
              <a:t>Front office Activities </a:t>
            </a:r>
            <a:endParaRPr lang="fa-IR" sz="2000" dirty="0">
              <a:solidFill>
                <a:schemeClr val="tx1">
                  <a:lumMod val="75000"/>
                  <a:lumOff val="25000"/>
                </a:schemeClr>
              </a:solidFill>
            </a:endParaRPr>
          </a:p>
        </p:txBody>
      </p:sp>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nvGraphicFramePr>
        <p:xfrm>
          <a:off x="457200" y="274638"/>
          <a:ext cx="8229600" cy="536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43896293"/>
              </p:ext>
            </p:extLst>
          </p:nvPr>
        </p:nvGraphicFramePr>
        <p:xfrm>
          <a:off x="457200" y="274638"/>
          <a:ext cx="8229600" cy="658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Callout 3"/>
          <p:cNvSpPr/>
          <p:nvPr/>
        </p:nvSpPr>
        <p:spPr>
          <a:xfrm>
            <a:off x="2857488" y="0"/>
            <a:ext cx="3714776" cy="1142984"/>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lvl="0" algn="ctr"/>
            <a:r>
              <a:rPr lang="en-BZ" dirty="0" smtClean="0">
                <a:sym typeface="Wingdings"/>
              </a:rPr>
              <a:t></a:t>
            </a:r>
            <a:r>
              <a:rPr lang="fa-IR" dirty="0" smtClean="0"/>
              <a:t>چرخه ميهمان :</a:t>
            </a:r>
            <a:r>
              <a:rPr lang="en-BZ" dirty="0" smtClean="0"/>
              <a:t> Guest </a:t>
            </a:r>
            <a:r>
              <a:rPr lang="en-US" dirty="0" smtClean="0"/>
              <a:t>C</a:t>
            </a:r>
            <a:r>
              <a:rPr lang="en-BZ" dirty="0" err="1" smtClean="0"/>
              <a:t>ycle</a:t>
            </a:r>
            <a:r>
              <a:rPr lang="en-BZ" dirty="0" smtClean="0"/>
              <a:t>  </a:t>
            </a:r>
            <a:r>
              <a:rPr lang="fa-IR" dirty="0" smtClean="0"/>
              <a:t>    </a:t>
            </a:r>
          </a:p>
          <a:p>
            <a:pPr algn="ctr"/>
            <a:endParaRPr lang="fa-IR" dirty="0"/>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a:xfrm>
            <a:off x="2857488" y="0"/>
            <a:ext cx="3714776" cy="1142984"/>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BZ" b="1" dirty="0" smtClean="0">
                <a:sym typeface="Wingdings"/>
              </a:rPr>
              <a:t></a:t>
            </a:r>
            <a:r>
              <a:rPr lang="fa-IR" b="1" dirty="0" smtClean="0"/>
              <a:t>مرحله پيش از ورود :</a:t>
            </a:r>
            <a:r>
              <a:rPr lang="en-BZ" b="1" dirty="0" smtClean="0"/>
              <a:t> Pre-Arrival :</a:t>
            </a:r>
            <a:endParaRPr lang="fa-IR" dirty="0"/>
          </a:p>
        </p:txBody>
      </p:sp>
      <p:sp>
        <p:nvSpPr>
          <p:cNvPr id="9" name="Rectangle 8"/>
          <p:cNvSpPr/>
          <p:nvPr/>
        </p:nvSpPr>
        <p:spPr>
          <a:xfrm>
            <a:off x="285720" y="1071546"/>
            <a:ext cx="8501122" cy="646331"/>
          </a:xfrm>
          <a:prstGeom prst="rect">
            <a:avLst/>
          </a:prstGeom>
        </p:spPr>
        <p:txBody>
          <a:bodyPr wrap="square">
            <a:spAutoFit/>
          </a:bodyPr>
          <a:lstStyle/>
          <a:p>
            <a:pPr lvl="0"/>
            <a:r>
              <a:rPr lang="fa-IR" b="1" dirty="0" smtClean="0"/>
              <a:t>ميهمان در مرحلة پيش از ورود چرخة ميهمان ، هتلي را انتخاب مي كند . شاخص هاي بسيــــــاري مي توانند بر اين انتخاب اثر گذارند از جمله :</a:t>
            </a:r>
            <a:endParaRPr lang="fa-IR" dirty="0"/>
          </a:p>
        </p:txBody>
      </p:sp>
      <p:graphicFrame>
        <p:nvGraphicFramePr>
          <p:cNvPr id="21" name="Diagram 20"/>
          <p:cNvGraphicFramePr/>
          <p:nvPr>
            <p:extLst>
              <p:ext uri="{D42A27DB-BD31-4B8C-83A1-F6EECF244321}">
                <p14:modId xmlns:p14="http://schemas.microsoft.com/office/powerpoint/2010/main" val="2807178793"/>
              </p:ext>
            </p:extLst>
          </p:nvPr>
        </p:nvGraphicFramePr>
        <p:xfrm>
          <a:off x="642910" y="1340768"/>
          <a:ext cx="8072494" cy="518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p:cNvSpPr/>
          <p:nvPr/>
        </p:nvSpPr>
        <p:spPr>
          <a:xfrm>
            <a:off x="2285984" y="2786058"/>
            <a:ext cx="6572280" cy="861774"/>
          </a:xfrm>
          <a:prstGeom prst="rect">
            <a:avLst/>
          </a:prstGeom>
        </p:spPr>
        <p:txBody>
          <a:bodyPr wrap="square">
            <a:spAutoFit/>
          </a:bodyPr>
          <a:lstStyle/>
          <a:p>
            <a:pPr lvl="0"/>
            <a:r>
              <a:rPr lang="en-US" sz="1000" b="1" dirty="0" smtClean="0"/>
              <a:t/>
            </a:r>
            <a:br>
              <a:rPr lang="en-US" sz="1000" b="1" dirty="0" smtClean="0"/>
            </a:br>
            <a:r>
              <a:rPr lang="en-US" sz="1000" b="1" dirty="0" smtClean="0"/>
              <a:t/>
            </a:r>
            <a:br>
              <a:rPr lang="en-US" sz="1000" b="1" dirty="0" smtClean="0"/>
            </a:br>
            <a:r>
              <a:rPr lang="en-US" sz="1000" b="1" dirty="0" smtClean="0"/>
              <a:t/>
            </a:r>
            <a:br>
              <a:rPr lang="en-US" sz="1000" b="1" dirty="0" smtClean="0"/>
            </a:br>
            <a:endParaRPr lang="fa-IR" sz="1000" dirty="0" smtClean="0"/>
          </a:p>
          <a:p>
            <a:pPr lvl="0"/>
            <a:endParaRPr lang="fa-IR" sz="1000" dirty="0"/>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2857488" y="0"/>
            <a:ext cx="3714776" cy="1142984"/>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BZ" b="1" dirty="0" smtClean="0">
                <a:sym typeface="Wingdings"/>
              </a:rPr>
              <a:t></a:t>
            </a:r>
            <a:r>
              <a:rPr lang="fa-IR" b="1" dirty="0" smtClean="0"/>
              <a:t>مرحله  ورود :</a:t>
            </a:r>
            <a:r>
              <a:rPr lang="en-BZ" b="1" dirty="0" smtClean="0"/>
              <a:t> Arrival :</a:t>
            </a:r>
            <a:endParaRPr lang="fa-IR" dirty="0"/>
          </a:p>
        </p:txBody>
      </p:sp>
      <p:sp>
        <p:nvSpPr>
          <p:cNvPr id="1025" name="Rectangle 1"/>
          <p:cNvSpPr>
            <a:spLocks noChangeArrowheads="1"/>
          </p:cNvSpPr>
          <p:nvPr/>
        </p:nvSpPr>
        <p:spPr bwMode="auto">
          <a:xfrm>
            <a:off x="357158" y="1169549"/>
            <a:ext cx="8501122" cy="8306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مرحلة ورود چرخة ميهمان </a:t>
            </a:r>
            <a:r>
              <a:rPr kumimoji="0" lang="fa-IR" sz="16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rPr>
              <a:t>شامل پذيرش و عمل واگذاري اتاق </a:t>
            </a:r>
            <a:r>
              <a:rPr kumimoji="0" lang="fa-IR" sz="1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است . پس از ورود ميهمان ، او از طريق پذيره با هتل يك رابطه تجاري برقرار مي كند . كادر پذيرش مسئول برقـــراري و تسهيل رابطه هتل – ميهمان و كنترل فعاليت هاي مالي بين ميهمان و هتل است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Diagram 9"/>
          <p:cNvGraphicFramePr/>
          <p:nvPr>
            <p:extLst>
              <p:ext uri="{D42A27DB-BD31-4B8C-83A1-F6EECF244321}">
                <p14:modId xmlns:p14="http://schemas.microsoft.com/office/powerpoint/2010/main" val="1183566933"/>
              </p:ext>
            </p:extLst>
          </p:nvPr>
        </p:nvGraphicFramePr>
        <p:xfrm>
          <a:off x="642910" y="2000240"/>
          <a:ext cx="785818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42840692"/>
              </p:ext>
            </p:extLst>
          </p:nvPr>
        </p:nvGraphicFramePr>
        <p:xfrm>
          <a:off x="714348" y="500042"/>
          <a:ext cx="8001056"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31885319"/>
              </p:ext>
            </p:extLst>
          </p:nvPr>
        </p:nvGraphicFramePr>
        <p:xfrm>
          <a:off x="642910" y="714356"/>
          <a:ext cx="7572428" cy="480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42910" y="642918"/>
          <a:ext cx="77724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714480" y="0"/>
            <a:ext cx="5715040" cy="1428735"/>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normAutofit/>
          </a:bodyPr>
          <a:lstStyle/>
          <a:p>
            <a:r>
              <a:rPr lang="en-BZ" sz="2400" b="1" dirty="0" smtClean="0">
                <a:sym typeface="Wingdings"/>
              </a:rPr>
              <a:t></a:t>
            </a:r>
            <a:r>
              <a:rPr lang="fa-IR" sz="2400" b="1" dirty="0" smtClean="0"/>
              <a:t>مرحله اقامت : </a:t>
            </a:r>
            <a:r>
              <a:rPr lang="en-BZ" sz="2400" b="1" dirty="0" smtClean="0"/>
              <a:t>Accommodation </a:t>
            </a:r>
            <a:r>
              <a:rPr lang="en-BZ" sz="2400" b="1" dirty="0" err="1" smtClean="0"/>
              <a:t>fase</a:t>
            </a:r>
            <a:r>
              <a:rPr lang="en-BZ" sz="2400" b="1" dirty="0" smtClean="0"/>
              <a:t> : </a:t>
            </a:r>
            <a:r>
              <a:rPr lang="en-US" sz="2400" b="1" dirty="0" smtClean="0"/>
              <a:t/>
            </a:r>
            <a:br>
              <a:rPr lang="en-US" sz="2400" b="1" dirty="0" smtClean="0"/>
            </a:br>
            <a:endParaRPr lang="fa-IR" sz="2400" b="1" dirty="0"/>
          </a:p>
        </p:txBody>
      </p:sp>
      <p:sp>
        <p:nvSpPr>
          <p:cNvPr id="10" name="Rectangle 1"/>
          <p:cNvSpPr>
            <a:spLocks noChangeArrowheads="1"/>
          </p:cNvSpPr>
          <p:nvPr/>
        </p:nvSpPr>
        <p:spPr bwMode="auto">
          <a:xfrm rot="10800000" flipV="1">
            <a:off x="642910" y="1390087"/>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rPr>
              <a:t>نحؤه معرفي هتل توسط كادر پذيره در طول چرخة ميهمان ، به ويژه در مرحله اقامت حائز اهميت است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endParaRPr kumimoji="0" lang="fa-IR" sz="1800" b="1"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14" name="Diagram 13"/>
          <p:cNvGraphicFramePr/>
          <p:nvPr>
            <p:extLst>
              <p:ext uri="{D42A27DB-BD31-4B8C-83A1-F6EECF244321}">
                <p14:modId xmlns:p14="http://schemas.microsoft.com/office/powerpoint/2010/main" val="2626328626"/>
              </p:ext>
            </p:extLst>
          </p:nvPr>
        </p:nvGraphicFramePr>
        <p:xfrm>
          <a:off x="714348" y="1857364"/>
          <a:ext cx="8143932" cy="4429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940890027"/>
              </p:ext>
            </p:extLst>
          </p:nvPr>
        </p:nvGraphicFramePr>
        <p:xfrm>
          <a:off x="500034" y="714356"/>
          <a:ext cx="842968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28596" y="428604"/>
          <a:ext cx="835824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786050" y="0"/>
            <a:ext cx="4000528" cy="1142984"/>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p>
        </p:txBody>
      </p:sp>
      <p:graphicFrame>
        <p:nvGraphicFramePr>
          <p:cNvPr id="4" name="Table 3"/>
          <p:cNvGraphicFramePr>
            <a:graphicFrameLocks noGrp="1"/>
          </p:cNvGraphicFramePr>
          <p:nvPr/>
        </p:nvGraphicFramePr>
        <p:xfrm>
          <a:off x="2928926" y="214290"/>
          <a:ext cx="3571900" cy="802958"/>
        </p:xfrm>
        <a:graphic>
          <a:graphicData uri="http://schemas.openxmlformats.org/drawingml/2006/table">
            <a:tbl>
              <a:tblPr rtl="1"/>
              <a:tblGrid>
                <a:gridCol w="1785740">
                  <a:extLst>
                    <a:ext uri="{9D8B030D-6E8A-4147-A177-3AD203B41FA5}">
                      <a16:colId xmlns:a16="http://schemas.microsoft.com/office/drawing/2014/main" val="20000"/>
                    </a:ext>
                  </a:extLst>
                </a:gridCol>
                <a:gridCol w="1786160">
                  <a:extLst>
                    <a:ext uri="{9D8B030D-6E8A-4147-A177-3AD203B41FA5}">
                      <a16:colId xmlns:a16="http://schemas.microsoft.com/office/drawing/2014/main" val="20001"/>
                    </a:ext>
                  </a:extLst>
                </a:gridCol>
              </a:tblGrid>
              <a:tr h="802958">
                <a:tc>
                  <a:txBody>
                    <a:bodyPr/>
                    <a:lstStyle/>
                    <a:p>
                      <a:pPr algn="r" rtl="1">
                        <a:spcBef>
                          <a:spcPts val="1200"/>
                        </a:spcBef>
                        <a:spcAft>
                          <a:spcPts val="300"/>
                        </a:spcAft>
                      </a:pPr>
                      <a:r>
                        <a:rPr lang="en-BZ" sz="2400" b="1" kern="1400" dirty="0">
                          <a:solidFill>
                            <a:schemeClr val="bg1"/>
                          </a:solidFill>
                          <a:latin typeface="Cambria"/>
                          <a:ea typeface="Times New Roman"/>
                          <a:cs typeface="Times New Roman"/>
                          <a:sym typeface="Wingdings"/>
                        </a:rPr>
                        <a:t></a:t>
                      </a:r>
                      <a:r>
                        <a:rPr lang="fa-IR" sz="2400" b="1" kern="1400" dirty="0">
                          <a:solidFill>
                            <a:schemeClr val="bg1"/>
                          </a:solidFill>
                          <a:latin typeface="Cambria"/>
                          <a:ea typeface="Times New Roman"/>
                          <a:cs typeface="Times New Roman"/>
                        </a:rPr>
                        <a:t>مرحلة خروج  : </a:t>
                      </a:r>
                      <a:endParaRPr lang="en-US" sz="2400" b="1" kern="1400" dirty="0">
                        <a:solidFill>
                          <a:schemeClr val="bg1"/>
                        </a:solidFill>
                        <a:latin typeface="Cambria"/>
                        <a:ea typeface="Times New Roman"/>
                        <a:cs typeface="Times New Roman"/>
                      </a:endParaRPr>
                    </a:p>
                  </a:txBody>
                  <a:tcPr marL="68580" marR="68580" marT="0" marB="0">
                    <a:lnL>
                      <a:noFill/>
                    </a:lnL>
                    <a:lnR>
                      <a:noFill/>
                    </a:lnR>
                    <a:lnT>
                      <a:noFill/>
                    </a:lnT>
                    <a:lnB>
                      <a:noFill/>
                    </a:lnB>
                  </a:tcPr>
                </a:tc>
                <a:tc>
                  <a:txBody>
                    <a:bodyPr/>
                    <a:lstStyle/>
                    <a:p>
                      <a:pPr algn="r" rtl="1">
                        <a:spcBef>
                          <a:spcPts val="1200"/>
                        </a:spcBef>
                        <a:spcAft>
                          <a:spcPts val="300"/>
                        </a:spcAft>
                      </a:pPr>
                      <a:r>
                        <a:rPr lang="en-BZ" sz="2400" b="1" kern="1400" dirty="0">
                          <a:solidFill>
                            <a:schemeClr val="bg1"/>
                          </a:solidFill>
                          <a:latin typeface="Cambria"/>
                          <a:ea typeface="Times New Roman"/>
                          <a:cs typeface="Times New Roman"/>
                        </a:rPr>
                        <a:t>Check-out:</a:t>
                      </a:r>
                      <a:endParaRPr lang="en-US" sz="2400" b="1" kern="1400" dirty="0">
                        <a:solidFill>
                          <a:schemeClr val="bg1"/>
                        </a:solidFill>
                        <a:latin typeface="Cambria"/>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itle 11"/>
          <p:cNvSpPr>
            <a:spLocks noGrp="1"/>
          </p:cNvSpPr>
          <p:nvPr>
            <p:ph type="title"/>
          </p:nvPr>
        </p:nvSpPr>
        <p:spPr>
          <a:xfrm>
            <a:off x="642910" y="1214422"/>
            <a:ext cx="8229600" cy="714380"/>
          </a:xfrm>
          <a:solidFill>
            <a:schemeClr val="bg1"/>
          </a:solidFill>
          <a:ln>
            <a:solidFill>
              <a:schemeClr val="accent1"/>
            </a:solidFill>
          </a:ln>
          <a:effectLst>
            <a:softEdge rad="635000"/>
          </a:effectLst>
        </p:spPr>
        <p:style>
          <a:lnRef idx="2">
            <a:schemeClr val="accent2"/>
          </a:lnRef>
          <a:fillRef idx="1">
            <a:schemeClr val="lt1"/>
          </a:fillRef>
          <a:effectRef idx="0">
            <a:schemeClr val="accent2"/>
          </a:effectRef>
          <a:fontRef idx="minor">
            <a:schemeClr val="dk1"/>
          </a:fontRef>
        </p:style>
        <p:txBody>
          <a:bodyPr>
            <a:noAutofit/>
          </a:bodyPr>
          <a:lstStyle/>
          <a:p>
            <a:pPr lvl="0" algn="r"/>
            <a:r>
              <a:rPr lang="fa-IR" sz="2000" b="1" dirty="0" smtClean="0">
                <a:solidFill>
                  <a:srgbClr val="0070C0"/>
                </a:solidFill>
                <a:latin typeface="Cambria" pitchFamily="18" charset="0"/>
                <a:ea typeface="Times New Roman" pitchFamily="18" charset="0"/>
                <a:cs typeface="Times New Roman" pitchFamily="18" charset="0"/>
              </a:rPr>
              <a:t>بحث هاي مالي و حسابرسي و خدمات ارائه شده به ميهمان در مرحله چهارم چرخه ميهمان تكميل شوند </a:t>
            </a:r>
            <a:r>
              <a:rPr lang="fa-IR" sz="1800" dirty="0" smtClean="0">
                <a:solidFill>
                  <a:srgbClr val="FF0000"/>
                </a:solidFill>
                <a:latin typeface="Arial" pitchFamily="34" charset="0"/>
                <a:cs typeface="Arial" pitchFamily="34" charset="0"/>
              </a:rPr>
              <a:t/>
            </a:r>
            <a:br>
              <a:rPr lang="fa-IR" sz="1800" dirty="0" smtClean="0">
                <a:solidFill>
                  <a:srgbClr val="FF0000"/>
                </a:solidFill>
                <a:latin typeface="Arial" pitchFamily="34" charset="0"/>
                <a:cs typeface="Arial" pitchFamily="34" charset="0"/>
              </a:rPr>
            </a:br>
            <a:endParaRPr lang="fa-IR" sz="1800" dirty="0">
              <a:solidFill>
                <a:srgbClr val="FF0000"/>
              </a:solidFill>
            </a:endParaRPr>
          </a:p>
        </p:txBody>
      </p:sp>
      <p:graphicFrame>
        <p:nvGraphicFramePr>
          <p:cNvPr id="8" name="Diagram 7"/>
          <p:cNvGraphicFramePr/>
          <p:nvPr/>
        </p:nvGraphicFramePr>
        <p:xfrm>
          <a:off x="785786" y="1857364"/>
          <a:ext cx="7786742" cy="542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857224" y="571480"/>
          <a:ext cx="7715304" cy="590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1428736"/>
            <a:ext cx="8358246" cy="338554"/>
          </a:xfrm>
          <a:prstGeom prst="rect">
            <a:avLst/>
          </a:prstGeom>
          <a:solidFill>
            <a:schemeClr val="bg1"/>
          </a:solidFill>
          <a:ln w="9525">
            <a:solidFill>
              <a:schemeClr val="accent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accent4">
                    <a:lumMod val="75000"/>
                  </a:schemeClr>
                </a:solidFill>
                <a:effectLst/>
                <a:latin typeface="Cambria" pitchFamily="18" charset="0"/>
                <a:ea typeface="Times New Roman" pitchFamily="18" charset="0"/>
                <a:cs typeface="Times New Roman" pitchFamily="18" charset="0"/>
              </a:rPr>
              <a:t>روش هاي مورد استفاده براي " ثبت گزارش " و "تجهيزات بخش پذيره " در سه مرحله توسعه يافته است :</a:t>
            </a:r>
            <a:endParaRPr kumimoji="0" lang="fa-IR"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79623956"/>
              </p:ext>
            </p:extLst>
          </p:nvPr>
        </p:nvGraphicFramePr>
        <p:xfrm>
          <a:off x="785786" y="1928802"/>
          <a:ext cx="7429552" cy="2357454"/>
        </p:xfrm>
        <a:graphic>
          <a:graphicData uri="http://schemas.openxmlformats.org/drawingml/2006/table">
            <a:tbl>
              <a:tblPr rtl="1">
                <a:effectLst>
                  <a:innerShdw blurRad="63500" dist="50800" dir="8100000">
                    <a:prstClr val="black">
                      <a:alpha val="50000"/>
                    </a:prstClr>
                  </a:innerShdw>
                </a:effectLst>
                <a:tableStyleId>{775DCB02-9BB8-47FD-8907-85C794F793BA}</a:tableStyleId>
              </a:tblPr>
              <a:tblGrid>
                <a:gridCol w="3714339">
                  <a:extLst>
                    <a:ext uri="{9D8B030D-6E8A-4147-A177-3AD203B41FA5}">
                      <a16:colId xmlns:a16="http://schemas.microsoft.com/office/drawing/2014/main" val="20000"/>
                    </a:ext>
                  </a:extLst>
                </a:gridCol>
                <a:gridCol w="3715213">
                  <a:extLst>
                    <a:ext uri="{9D8B030D-6E8A-4147-A177-3AD203B41FA5}">
                      <a16:colId xmlns:a16="http://schemas.microsoft.com/office/drawing/2014/main" val="20001"/>
                    </a:ext>
                  </a:extLst>
                </a:gridCol>
              </a:tblGrid>
              <a:tr h="697696">
                <a:tc>
                  <a:txBody>
                    <a:bodyPr/>
                    <a:lstStyle/>
                    <a:p>
                      <a:pPr algn="r" rtl="1">
                        <a:spcBef>
                          <a:spcPts val="1200"/>
                        </a:spcBef>
                        <a:spcAft>
                          <a:spcPts val="300"/>
                        </a:spcAft>
                      </a:pPr>
                      <a:r>
                        <a:rPr lang="fa-IR" sz="1600" b="1" kern="1400" dirty="0">
                          <a:solidFill>
                            <a:srgbClr val="0070C0"/>
                          </a:solidFill>
                        </a:rPr>
                        <a:t>مرحله غير خودكار ( دستي )</a:t>
                      </a:r>
                      <a:endParaRPr lang="en-US" sz="1600" b="1" kern="1400" dirty="0">
                        <a:solidFill>
                          <a:srgbClr val="0070C0"/>
                        </a:solidFill>
                        <a:latin typeface="Cambria"/>
                        <a:ea typeface="Times New Roman"/>
                        <a:cs typeface="Times New Roman"/>
                      </a:endParaRPr>
                    </a:p>
                  </a:txBody>
                  <a:tcPr marL="68580" marR="68580" marT="0" marB="0">
                    <a:solidFill>
                      <a:schemeClr val="accent2">
                        <a:lumMod val="20000"/>
                        <a:lumOff val="80000"/>
                      </a:schemeClr>
                    </a:solidFill>
                  </a:tcPr>
                </a:tc>
                <a:tc>
                  <a:txBody>
                    <a:bodyPr/>
                    <a:lstStyle/>
                    <a:p>
                      <a:pPr algn="r" rtl="0">
                        <a:spcBef>
                          <a:spcPts val="1200"/>
                        </a:spcBef>
                        <a:spcAft>
                          <a:spcPts val="300"/>
                        </a:spcAft>
                      </a:pPr>
                      <a:r>
                        <a:rPr lang="en-US" sz="1600" b="1" kern="1400" dirty="0">
                          <a:solidFill>
                            <a:schemeClr val="accent2"/>
                          </a:solidFill>
                        </a:rPr>
                        <a:t>- </a:t>
                      </a:r>
                      <a:r>
                        <a:rPr lang="en-US" sz="1600" b="1" kern="1400" dirty="0" smtClean="0">
                          <a:solidFill>
                            <a:schemeClr val="tx2">
                              <a:lumMod val="60000"/>
                              <a:lumOff val="40000"/>
                            </a:schemeClr>
                          </a:solidFill>
                        </a:rPr>
                        <a:t>Manual</a:t>
                      </a:r>
                      <a:r>
                        <a:rPr lang="fa-IR" sz="1600" b="1" kern="1400" dirty="0" smtClean="0">
                          <a:solidFill>
                            <a:schemeClr val="tx2">
                              <a:lumMod val="60000"/>
                              <a:lumOff val="40000"/>
                            </a:schemeClr>
                          </a:solidFill>
                        </a:rPr>
                        <a:t>                                                </a:t>
                      </a:r>
                      <a:endParaRPr lang="en-US" sz="1600" b="1" kern="1400" dirty="0">
                        <a:solidFill>
                          <a:schemeClr val="tx2">
                            <a:lumMod val="60000"/>
                            <a:lumOff val="40000"/>
                          </a:schemeClr>
                        </a:solidFill>
                        <a:latin typeface="Cambria"/>
                        <a:ea typeface="Times New Roman"/>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962062">
                <a:tc>
                  <a:txBody>
                    <a:bodyPr/>
                    <a:lstStyle/>
                    <a:p>
                      <a:pPr algn="r" rtl="1">
                        <a:spcBef>
                          <a:spcPts val="1200"/>
                        </a:spcBef>
                        <a:spcAft>
                          <a:spcPts val="300"/>
                        </a:spcAft>
                      </a:pPr>
                      <a:r>
                        <a:rPr lang="fa-IR" sz="1600" b="1" kern="1400" dirty="0">
                          <a:solidFill>
                            <a:srgbClr val="00B050"/>
                          </a:solidFill>
                        </a:rPr>
                        <a:t>مرحله نيمه خودكار( الكترومكانيك)</a:t>
                      </a:r>
                      <a:endParaRPr lang="en-US" sz="1600" b="1" kern="1400" dirty="0">
                        <a:solidFill>
                          <a:srgbClr val="00B050"/>
                        </a:solidFill>
                        <a:latin typeface="Cambria"/>
                        <a:ea typeface="Times New Roman"/>
                        <a:cs typeface="Times New Roman"/>
                      </a:endParaRPr>
                    </a:p>
                  </a:txBody>
                  <a:tcPr marL="68580" marR="68580" marT="0" marB="0">
                    <a:solidFill>
                      <a:schemeClr val="accent2">
                        <a:lumMod val="20000"/>
                        <a:lumOff val="80000"/>
                      </a:schemeClr>
                    </a:solidFill>
                  </a:tcPr>
                </a:tc>
                <a:tc>
                  <a:txBody>
                    <a:bodyPr/>
                    <a:lstStyle/>
                    <a:p>
                      <a:pPr algn="r" rtl="0">
                        <a:spcBef>
                          <a:spcPts val="1200"/>
                        </a:spcBef>
                        <a:spcAft>
                          <a:spcPts val="300"/>
                        </a:spcAft>
                      </a:pPr>
                      <a:r>
                        <a:rPr lang="en-BZ" sz="1600" b="1" kern="1400" dirty="0">
                          <a:solidFill>
                            <a:schemeClr val="accent2"/>
                          </a:solidFill>
                        </a:rPr>
                        <a:t>-</a:t>
                      </a:r>
                      <a:r>
                        <a:rPr lang="en-BZ" sz="1600" b="1" kern="1400" dirty="0">
                          <a:solidFill>
                            <a:srgbClr val="00B050"/>
                          </a:solidFill>
                        </a:rPr>
                        <a:t>Semi </a:t>
                      </a:r>
                      <a:r>
                        <a:rPr lang="en-BZ" sz="1600" b="1" kern="1400" dirty="0" smtClean="0">
                          <a:solidFill>
                            <a:srgbClr val="00B050"/>
                          </a:solidFill>
                        </a:rPr>
                        <a:t>Automation</a:t>
                      </a:r>
                      <a:r>
                        <a:rPr lang="fa-IR" sz="1600" b="1" kern="1400" dirty="0" smtClean="0">
                          <a:solidFill>
                            <a:srgbClr val="00B050"/>
                          </a:solidFill>
                        </a:rPr>
                        <a:t>                                   </a:t>
                      </a:r>
                      <a:endParaRPr lang="en-US" sz="1600" b="1" kern="1400" dirty="0">
                        <a:solidFill>
                          <a:srgbClr val="00B050"/>
                        </a:solidFill>
                        <a:latin typeface="Cambria"/>
                        <a:ea typeface="Times New Roman"/>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697696">
                <a:tc>
                  <a:txBody>
                    <a:bodyPr/>
                    <a:lstStyle/>
                    <a:p>
                      <a:pPr algn="r" rtl="1">
                        <a:spcBef>
                          <a:spcPts val="1200"/>
                        </a:spcBef>
                        <a:spcAft>
                          <a:spcPts val="300"/>
                        </a:spcAft>
                      </a:pPr>
                      <a:r>
                        <a:rPr lang="fa-IR" sz="1600" b="1" kern="1400" dirty="0">
                          <a:solidFill>
                            <a:schemeClr val="accent2"/>
                          </a:solidFill>
                        </a:rPr>
                        <a:t>مرحله تمام خودكار( كامپيوتري)</a:t>
                      </a:r>
                      <a:endParaRPr lang="en-US" sz="1600" b="1" kern="1400" dirty="0">
                        <a:solidFill>
                          <a:schemeClr val="accent2"/>
                        </a:solidFill>
                        <a:latin typeface="Cambria"/>
                        <a:ea typeface="Times New Roman"/>
                        <a:cs typeface="Times New Roman"/>
                      </a:endParaRPr>
                    </a:p>
                  </a:txBody>
                  <a:tcPr marL="68580" marR="68580" marT="0" marB="0">
                    <a:solidFill>
                      <a:schemeClr val="accent2">
                        <a:lumMod val="20000"/>
                        <a:lumOff val="80000"/>
                      </a:schemeClr>
                    </a:solidFill>
                  </a:tcPr>
                </a:tc>
                <a:tc>
                  <a:txBody>
                    <a:bodyPr/>
                    <a:lstStyle/>
                    <a:p>
                      <a:pPr algn="r" rtl="0">
                        <a:spcBef>
                          <a:spcPts val="1200"/>
                        </a:spcBef>
                        <a:spcAft>
                          <a:spcPts val="300"/>
                        </a:spcAft>
                      </a:pPr>
                      <a:r>
                        <a:rPr lang="en-BZ" sz="1600" b="1" kern="1400" dirty="0">
                          <a:solidFill>
                            <a:schemeClr val="accent2"/>
                          </a:solidFill>
                        </a:rPr>
                        <a:t>-Full </a:t>
                      </a:r>
                      <a:r>
                        <a:rPr lang="en-BZ" sz="1600" b="1" kern="1400" dirty="0" smtClean="0">
                          <a:solidFill>
                            <a:schemeClr val="accent2"/>
                          </a:solidFill>
                        </a:rPr>
                        <a:t>Automation</a:t>
                      </a:r>
                      <a:r>
                        <a:rPr lang="fa-IR" sz="1600" b="1" kern="1400" dirty="0" smtClean="0">
                          <a:solidFill>
                            <a:schemeClr val="accent2"/>
                          </a:solidFill>
                        </a:rPr>
                        <a:t>                                     </a:t>
                      </a:r>
                      <a:r>
                        <a:rPr lang="en-BZ" sz="1600" b="1" kern="1400" dirty="0" smtClean="0">
                          <a:solidFill>
                            <a:schemeClr val="accent2"/>
                          </a:solidFill>
                        </a:rPr>
                        <a:t> </a:t>
                      </a:r>
                      <a:endParaRPr lang="en-US" sz="1600" b="1" kern="1400" dirty="0">
                        <a:solidFill>
                          <a:schemeClr val="accent2"/>
                        </a:solidFill>
                        <a:latin typeface="Cambria"/>
                        <a:ea typeface="Times New Roman"/>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8" name="Down Arrow Callout 7"/>
          <p:cNvSpPr/>
          <p:nvPr/>
        </p:nvSpPr>
        <p:spPr>
          <a:xfrm>
            <a:off x="2500298" y="0"/>
            <a:ext cx="4572032" cy="1357298"/>
          </a:xfrm>
          <a:prstGeom prst="downArrowCallout">
            <a:avLst/>
          </a:prstGeom>
          <a:ln>
            <a:noFill/>
          </a:ln>
          <a:effectLst>
            <a:glow rad="101600">
              <a:schemeClr val="accent4">
                <a:satMod val="175000"/>
                <a:alpha val="40000"/>
              </a:schemeClr>
            </a:glow>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1" anchor="ctr"/>
          <a:lstStyle/>
          <a:p>
            <a:pPr lvl="0" algn="ctr"/>
            <a:r>
              <a:rPr lang="en-BZ" b="1" dirty="0" smtClean="0">
                <a:solidFill>
                  <a:schemeClr val="bg1"/>
                </a:solidFill>
                <a:sym typeface="Wingdings"/>
              </a:rPr>
              <a:t></a:t>
            </a:r>
            <a:r>
              <a:rPr lang="fa-IR" b="1" dirty="0" smtClean="0">
                <a:solidFill>
                  <a:schemeClr val="bg1"/>
                </a:solidFill>
              </a:rPr>
              <a:t>سيستم هاي پذيره  </a:t>
            </a:r>
            <a:r>
              <a:rPr lang="en-BZ" b="1" dirty="0" smtClean="0">
                <a:solidFill>
                  <a:schemeClr val="bg1"/>
                </a:solidFill>
              </a:rPr>
              <a:t>F.O Systems</a:t>
            </a:r>
            <a:endParaRPr lang="fa-IR" b="1" dirty="0">
              <a:solidFill>
                <a:schemeClr val="bg1"/>
              </a:solidFill>
            </a:endParaRPr>
          </a:p>
        </p:txBody>
      </p:sp>
      <p:sp>
        <p:nvSpPr>
          <p:cNvPr id="1026" name="Rectangle 2"/>
          <p:cNvSpPr>
            <a:spLocks noChangeArrowheads="1"/>
          </p:cNvSpPr>
          <p:nvPr/>
        </p:nvSpPr>
        <p:spPr bwMode="auto">
          <a:xfrm>
            <a:off x="357158" y="4500570"/>
            <a:ext cx="8429684" cy="1477328"/>
          </a:xfrm>
          <a:prstGeom prst="rect">
            <a:avLst/>
          </a:prstGeom>
          <a:solidFill>
            <a:schemeClr val="accent4">
              <a:lumMod val="20000"/>
              <a:lumOff val="80000"/>
            </a:schemeClr>
          </a:solidFill>
          <a:ln w="9525">
            <a:noFill/>
            <a:miter lim="800000"/>
            <a:headEnd/>
            <a:tailEnd/>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پيش از دهه بيست ( 1920 ميلادي ) ، عمل واگذاري اتاق به صورت دستي انجام مي شد . در ابتداي دهه هفتاد  ( 1970 ميلادي )  فعاليت هاي " نيمه خودكار " زمينه را براي پيشرفت فعاليت هاي " خودكار " در اواخر دهه هفتاد فراهم نمودند . رئوس كلي زير ( براساس مراحل چرخه سنتي ميهمان ) نمايانگر سيستم هاي ثبت گزارش پذيره است . در عمل ، بسياري از هتل ها ويژگي هاي هر روش را براي ارائه يك سيستم جامع و كارآمد درهم ادغام مي كنند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1500174"/>
            <a:ext cx="8258204" cy="3143272"/>
          </a:xfrm>
          <a:solidFill>
            <a:schemeClr val="accent4">
              <a:lumMod val="20000"/>
              <a:lumOff val="80000"/>
            </a:schemeClr>
          </a:solidFill>
          <a:effectLst>
            <a:glow rad="101600">
              <a:schemeClr val="accent2">
                <a:satMod val="175000"/>
                <a:alpha val="40000"/>
              </a:schemeClr>
            </a:glow>
            <a:outerShdw blurRad="152400" dist="317500" dir="5400000" sx="90000" sy="-19000" rotWithShape="0">
              <a:prstClr val="black">
                <a:alpha val="15000"/>
              </a:prstClr>
            </a:outerShdw>
          </a:effectLst>
          <a:scene3d>
            <a:camera prst="orthographicFront"/>
            <a:lightRig rig="threePt" dir="t"/>
          </a:scene3d>
          <a:sp3d>
            <a:bevelT prst="convex"/>
          </a:sp3d>
        </p:spPr>
        <p:txBody>
          <a:bodyPr>
            <a:noAutofit/>
          </a:bodyPr>
          <a:lstStyle/>
          <a:p>
            <a:pPr algn="justLow"/>
            <a:r>
              <a:rPr lang="fa-IR" sz="2000" b="1" dirty="0" smtClean="0"/>
              <a:t>سيستم هاي دستي ثبت گزارش پذيره را بر اساس فرم هاي دست نويس انجام مي دهند . ممكن است هنوز بعضي از هتل هاي كوچك اين روش را براي رفع نيازهاي اطلاعاتي خود مناسب بيابند . اركان سيستم هاي دست نويس ساختار بسياري از روندهاي پذيره را تعيين كرده اند به گونه اي كه شيوه هاي رايج در سيستم هاي دستي را مي توان حتي در پيشرفته ترين سيستم هاي خودكار يافت . </a:t>
            </a:r>
            <a:endParaRPr lang="en-US" sz="2000" b="1" dirty="0"/>
          </a:p>
        </p:txBody>
      </p:sp>
      <p:sp>
        <p:nvSpPr>
          <p:cNvPr id="9" name="Oval 8"/>
          <p:cNvSpPr/>
          <p:nvPr/>
        </p:nvSpPr>
        <p:spPr>
          <a:xfrm>
            <a:off x="2428860" y="214290"/>
            <a:ext cx="4000528" cy="1143008"/>
          </a:xfrm>
          <a:prstGeom prst="ellipse">
            <a:avLst/>
          </a:prstGeom>
          <a:solidFill>
            <a:schemeClr val="accent6">
              <a:lumMod val="40000"/>
              <a:lumOff val="60000"/>
            </a:schemeClr>
          </a:solidFill>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BZ" sz="2000" b="1" dirty="0" smtClean="0">
                <a:solidFill>
                  <a:schemeClr val="bg2">
                    <a:lumMod val="25000"/>
                  </a:schemeClr>
                </a:solidFill>
                <a:sym typeface="Wingdings"/>
              </a:rPr>
              <a:t></a:t>
            </a:r>
            <a:r>
              <a:rPr lang="fa-IR" sz="2000" b="1" dirty="0" smtClean="0">
                <a:solidFill>
                  <a:schemeClr val="bg2">
                    <a:lumMod val="25000"/>
                  </a:schemeClr>
                </a:solidFill>
              </a:rPr>
              <a:t>سيستم دستي</a:t>
            </a:r>
            <a:endParaRPr lang="fa-IR" sz="2000" b="1" dirty="0">
              <a:solidFill>
                <a:schemeClr val="bg2">
                  <a:lumMod val="25000"/>
                </a:schemeClr>
              </a:solidFill>
            </a:endParaRPr>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2"/>
          <p:cNvSpPr/>
          <p:nvPr/>
        </p:nvSpPr>
        <p:spPr>
          <a:xfrm flipV="1">
            <a:off x="357158" y="4786322"/>
            <a:ext cx="8501122" cy="307777"/>
          </a:xfrm>
          <a:prstGeom prst="rect">
            <a:avLst/>
          </a:prstGeom>
          <a:solidFill>
            <a:schemeClr val="accent6">
              <a:lumMod val="40000"/>
              <a:lumOff val="60000"/>
            </a:schemeClr>
          </a:solidFill>
        </p:spPr>
        <p:txBody>
          <a:bodyPr wrap="square">
            <a:spAutoFit/>
          </a:bodyPr>
          <a:lstStyle/>
          <a:p>
            <a:pPr lvl="0" fontAlgn="base">
              <a:spcBef>
                <a:spcPct val="0"/>
              </a:spcBef>
              <a:spcAft>
                <a:spcPct val="0"/>
              </a:spcAft>
            </a:pPr>
            <a:endParaRPr lang="fa-IR" sz="1400" b="1" dirty="0" smtClean="0">
              <a:latin typeface="Arial" pitchFamily="34" charset="0"/>
              <a:cs typeface="Arial" pitchFamily="34" charset="0"/>
            </a:endParaRPr>
          </a:p>
        </p:txBody>
      </p:sp>
      <p:sp>
        <p:nvSpPr>
          <p:cNvPr id="5327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Tree>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286412"/>
          </a:xfrm>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Autofit/>
          </a:bodyPr>
          <a:lstStyle/>
          <a:p>
            <a:pPr algn="r"/>
            <a:r>
              <a:rPr lang="en-US" sz="1800" b="1" dirty="0" smtClean="0"/>
              <a:t/>
            </a:r>
            <a:br>
              <a:rPr lang="en-US" sz="1800" b="1" dirty="0" smtClean="0"/>
            </a:br>
            <a:r>
              <a:rPr lang="en-US" sz="1800" b="1" dirty="0" smtClean="0"/>
              <a:t/>
            </a:r>
            <a:br>
              <a:rPr lang="en-US" sz="1800" b="1" dirty="0" smtClean="0"/>
            </a:br>
            <a:r>
              <a:rPr lang="fa-IR" sz="1800" b="1" dirty="0" smtClean="0">
                <a:solidFill>
                  <a:srgbClr val="FF0000"/>
                </a:solidFill>
              </a:rPr>
              <a:t>الف- اقدامات قبل از ورود : </a:t>
            </a:r>
            <a:r>
              <a:rPr lang="fa-IR" sz="1800" b="1" dirty="0" smtClean="0"/>
              <a:t>مسئولان رزرواسيون درخواست ها را در كارت هاي اندكس يا كلاسوري وارد مي كنند . هتل هاي داراي سيستم دستي ، رزرواسيون براي شش ماه بعد را مي پذيرد                          ( كه " افق رزرواسيون " 6 ماهه گفته مي شود )</a:t>
            </a:r>
            <a:br>
              <a:rPr lang="fa-IR" sz="1800" b="1" dirty="0" smtClean="0"/>
            </a:br>
            <a:r>
              <a:rPr lang="fa-IR" sz="1800" b="1" dirty="0" smtClean="0"/>
              <a:t>. پيش بيني هاي درصد اشغال ، فعاليت هاي قبل از پذيرش ، تائيد رزرواسيون در هتل هاي داراي سيستم دستي رايج نيست . ممكن است كه اطلاعات مربوط به رزرواسيون نيز در منحني يا نمودار تجميعي قرار داده شود تا تعداد اتاق هاي موجود در آينده مشخص شود و به مديران كمك نمايد تا دوره هايي را كه تقاضا براي اتاق كم يا زياد است . معين كنند . معمولا" </a:t>
            </a:r>
            <a:r>
              <a:rPr lang="fa-IR" sz="1800" b="1" dirty="0" smtClean="0">
                <a:solidFill>
                  <a:srgbClr val="C00000"/>
                </a:solidFill>
              </a:rPr>
              <a:t>تابلوي تراكمي به صورت ماتريسي تهيه مي شود كه سطر آن را روزها و ماه ها و ستون آن را تعداد اتاق هاي موجود </a:t>
            </a:r>
            <a:r>
              <a:rPr lang="fa-IR" sz="1800" b="1" dirty="0" smtClean="0"/>
              <a:t>تشكيل مي دهند . با رزرو يا اشغال اتاق ها ، خانه هاي ماتريس متناظر با تاريخ هاي اقامت و تعداد اتاقها رنگ مي شوند . اين مربع هاي رنگي نشان دهنده تراكم يا تعداد اتاق هاي رزرو شده هستند .</a:t>
            </a:r>
            <a:br>
              <a:rPr lang="fa-IR" sz="1800" b="1" dirty="0" smtClean="0"/>
            </a:br>
            <a:r>
              <a:rPr lang="fa-IR" sz="1800" b="1" dirty="0" smtClean="0"/>
              <a:t> </a:t>
            </a:r>
            <a:r>
              <a:rPr lang="fa-IR" sz="1800" b="1" dirty="0" smtClean="0">
                <a:solidFill>
                  <a:srgbClr val="FF0000"/>
                </a:solidFill>
              </a:rPr>
              <a:t>ب – اقدامات مربوط به ورود :</a:t>
            </a:r>
            <a:r>
              <a:rPr lang="fa-IR" sz="1800" b="1" dirty="0" smtClean="0"/>
              <a:t> از ميهمانان به هنگام ورود خواسته مي شود كه صفحه اي را در پذيره امضاء يا كارت پذيرش را پر كنند تعيين اتاق با استفــاده از روش دستي جايگـــزين كارت مي شود كه شامل </a:t>
            </a:r>
            <a:r>
              <a:rPr lang="fa-IR" sz="1800" b="1" dirty="0" smtClean="0">
                <a:solidFill>
                  <a:srgbClr val="C00000"/>
                </a:solidFill>
              </a:rPr>
              <a:t>" رك اتاق </a:t>
            </a:r>
            <a:r>
              <a:rPr lang="fa-IR" sz="1800" b="1" dirty="0" smtClean="0"/>
              <a:t>" و گاهي پرچم هاي رنگي نشان دهنده وضعيت هر اتاق در آن مكان است . </a:t>
            </a:r>
            <a:r>
              <a:rPr lang="fa-IR" sz="1800" b="1" dirty="0" smtClean="0">
                <a:solidFill>
                  <a:srgbClr val="C00000"/>
                </a:solidFill>
              </a:rPr>
              <a:t>رك اتاق مجموعه اي از بسته هاي فلزي كوچك است كه اطلاعات مربوط به وضعيت اتاق ميهمان را برحسب شماره اتاق نشان مي دهد</a:t>
            </a:r>
            <a:r>
              <a:rPr lang="fa-IR" sz="1800" b="1" dirty="0" smtClean="0"/>
              <a:t> . اغلب به هنگام ورود ميهمان در كارت پذيرش زمان ورود ثبت و احتمالا" براي نشان دادن پر بودن اتاق در رك اتاق قرار داده مي شود .</a:t>
            </a:r>
            <a:r>
              <a:rPr lang="en-US" sz="1800" b="1" dirty="0" smtClean="0"/>
              <a:t/>
            </a:r>
            <a:br>
              <a:rPr lang="en-US" sz="1800" b="1" dirty="0" smtClean="0"/>
            </a:br>
            <a:r>
              <a:rPr lang="en-US" sz="1800" b="1" dirty="0" smtClean="0"/>
              <a:t/>
            </a:r>
            <a:br>
              <a:rPr lang="en-US" sz="1800" b="1" dirty="0" smtClean="0"/>
            </a:br>
            <a:endParaRPr lang="fa-IR" sz="1800" b="1" dirty="0"/>
          </a:p>
        </p:txBody>
      </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a:ln>
            <a:noFill/>
          </a:ln>
          <a:effectLst>
            <a:glow rad="101600">
              <a:schemeClr val="accent2">
                <a:satMod val="175000"/>
                <a:alpha val="40000"/>
              </a:schemeClr>
            </a:glow>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prst="relaxedInset"/>
          </a:sp3d>
        </p:spPr>
        <p:style>
          <a:lnRef idx="1">
            <a:schemeClr val="accent4"/>
          </a:lnRef>
          <a:fillRef idx="2">
            <a:schemeClr val="accent4"/>
          </a:fillRef>
          <a:effectRef idx="1">
            <a:schemeClr val="accent4"/>
          </a:effectRef>
          <a:fontRef idx="minor">
            <a:schemeClr val="dk1"/>
          </a:fontRef>
        </p:style>
        <p:txBody>
          <a:bodyPr>
            <a:noAutofit/>
          </a:bodyPr>
          <a:lstStyle/>
          <a:p>
            <a:pPr algn="r"/>
            <a:r>
              <a:rPr lang="fa-IR" sz="1800" b="1" dirty="0" smtClean="0">
                <a:solidFill>
                  <a:srgbClr val="FF0000"/>
                </a:solidFill>
              </a:rPr>
              <a:t>ج- اقدامات مربوط به اقامت : </a:t>
            </a:r>
            <a:r>
              <a:rPr lang="fa-IR" sz="1800" b="1" dirty="0" smtClean="0"/>
              <a:t>فيش هاي پذيرش در چند كپي ، كه ممكن است بخشي از كارت پذيرش باشند ، اين امكان را فراهم مي آورند كه نسخه هايي از اطلاعات شخصي ميهمان در ميان رك اتاق ، اپراتور مركز تلفن و كادر خدمات توزيع شود . اغلب كارت پذيرش اوليه به عنوان فوليو صورتحساب ميهمان نيز عمل مي كند . "مراكز درآمد " مستندات " رسيدهاي " هزينه اي را براي پذيره ارسال مي كنند تا در فوليوهاي ميهمان ثبت شود . مراكز درآمد گزارش فروشي نيز از همة قراردادهاي مطالبه شده را حفظ مي كند تا بتوان انتقال به حساب هاي ميهمان را به عنوان جريان عادي حسابرسي شبانه بررسي و تسهيل نمايد . هرچند ممكن است از ماشين هاي حســــاب براي</a:t>
            </a:r>
            <a:r>
              <a:rPr lang="en-US" sz="1800" b="1" dirty="0" smtClean="0"/>
              <a:t> </a:t>
            </a:r>
            <a:r>
              <a:rPr lang="fa-IR" sz="1800" b="1" dirty="0" smtClean="0"/>
              <a:t>تسهيل اين روند استفاده شود اما فعاليت هاي كنترل ميهمان از طريق يك روند دستي مي تواند به كاري تكراري ، خسته كننده وطاقت فرسا تبديل شود .</a:t>
            </a:r>
            <a:br>
              <a:rPr lang="fa-IR" sz="1800" b="1" dirty="0" smtClean="0"/>
            </a:br>
            <a:r>
              <a:rPr lang="en-US" sz="1800" b="1" dirty="0" smtClean="0"/>
              <a:t/>
            </a:r>
            <a:br>
              <a:rPr lang="en-US" sz="1800" b="1" dirty="0" smtClean="0"/>
            </a:br>
            <a:r>
              <a:rPr lang="fa-IR" sz="1800" b="1" dirty="0" smtClean="0">
                <a:solidFill>
                  <a:srgbClr val="FF0000"/>
                </a:solidFill>
              </a:rPr>
              <a:t>د – اقدامات مربوط به خروج ميهمان : </a:t>
            </a:r>
            <a:r>
              <a:rPr lang="fa-IR" sz="1800" b="1" dirty="0" smtClean="0"/>
              <a:t>ميهمان در زمان تسويه حساب ، حساب هاي خود را تسويه كرده و كليدهاي اتاق خود را عودت مي دهند و صندوقدار اين موضوع را به اطلاع بخش مربوطه مي رساند . كارت هاي پذيرش يا فيش هاي رك از اتاق خارج شده و علامت گذاري مي شوند تا نشانگر ترك ميهمان از هتل باشند . ممكن است كارت پذيرش يا فيش رك بعدا" در يك جعبه مقوايي بايگاني شود و به عنوان پرونده سابقه ميهمان هتل عمل كند در صورتي كه كارت پذيرش داراي مُهر ورودي باشد مي بايست به هنگام عزيمت مسافر نيز مهر خروجي ثبت شود .</a:t>
            </a:r>
            <a:r>
              <a:rPr lang="en-US" sz="1800" b="1" dirty="0" smtClean="0"/>
              <a:t/>
            </a:r>
            <a:br>
              <a:rPr lang="en-US" sz="1800" b="1" dirty="0" smtClean="0"/>
            </a:br>
            <a:endParaRPr lang="fa-IR" sz="1800" dirty="0"/>
          </a:p>
        </p:txBody>
      </p:sp>
    </p:spTree>
  </p:cSld>
  <p:clrMapOvr>
    <a:masterClrMapping/>
  </p:clrMapOvr>
  <p:transition>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428860" y="142852"/>
            <a:ext cx="4000528" cy="1143008"/>
          </a:xfrm>
          <a:prstGeom prst="ellipse">
            <a:avLst/>
          </a:prstGeom>
          <a:solidFill>
            <a:schemeClr val="accent6">
              <a:lumMod val="40000"/>
              <a:lumOff val="60000"/>
            </a:schemeClr>
          </a:solidFill>
          <a:ln>
            <a:noFill/>
          </a:ln>
          <a:effectLst>
            <a:glow rad="228600">
              <a:schemeClr val="accent4">
                <a:satMod val="175000"/>
                <a:alpha val="40000"/>
              </a:schemeClr>
            </a:glow>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BZ" sz="2000" b="1" dirty="0" smtClean="0">
                <a:solidFill>
                  <a:schemeClr val="tx1">
                    <a:lumMod val="65000"/>
                    <a:lumOff val="35000"/>
                  </a:schemeClr>
                </a:solidFill>
                <a:sym typeface="Wingdings"/>
              </a:rPr>
              <a:t></a:t>
            </a:r>
            <a:r>
              <a:rPr lang="fa-IR" sz="2000" b="1" dirty="0" smtClean="0">
                <a:solidFill>
                  <a:schemeClr val="tx1">
                    <a:lumMod val="65000"/>
                    <a:lumOff val="35000"/>
                  </a:schemeClr>
                </a:solidFill>
              </a:rPr>
              <a:t>سيستم نيمه خودكار</a:t>
            </a:r>
            <a:endParaRPr lang="fa-IR" sz="2000" b="1" dirty="0">
              <a:solidFill>
                <a:schemeClr val="tx1">
                  <a:lumMod val="65000"/>
                  <a:lumOff val="35000"/>
                </a:schemeClr>
              </a:solidFill>
            </a:endParaRPr>
          </a:p>
        </p:txBody>
      </p:sp>
      <p:sp>
        <p:nvSpPr>
          <p:cNvPr id="1025" name="Rectangle 1"/>
          <p:cNvSpPr>
            <a:spLocks noChangeArrowheads="1"/>
          </p:cNvSpPr>
          <p:nvPr/>
        </p:nvSpPr>
        <p:spPr bwMode="auto">
          <a:xfrm>
            <a:off x="571472" y="1714488"/>
            <a:ext cx="8072494" cy="3785652"/>
          </a:xfrm>
          <a:prstGeom prst="rect">
            <a:avLst/>
          </a:prstGeom>
          <a:solidFill>
            <a:schemeClr val="accent4">
              <a:lumMod val="20000"/>
              <a:lumOff val="80000"/>
            </a:schemeClr>
          </a:solidFill>
          <a:ln w="9525">
            <a:solidFill>
              <a:schemeClr val="accent4">
                <a:lumMod val="20000"/>
                <a:lumOff val="80000"/>
              </a:schemeClr>
            </a:solidFill>
            <a:miter lim="800000"/>
            <a:headEnd/>
            <a:tailEnd/>
          </a:ln>
          <a:effectLst>
            <a:glow rad="101600">
              <a:schemeClr val="accent2">
                <a:satMod val="175000"/>
                <a:alpha val="40000"/>
              </a:schemeClr>
            </a:glow>
            <a:outerShdw blurRad="76200" dist="12700" dir="2700000" sy="-23000" kx="-800400" algn="bl" rotWithShape="0">
              <a:prstClr val="black">
                <a:alpha val="20000"/>
              </a:prstClr>
            </a:outerShdw>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2000" b="1" dirty="0" smtClean="0">
              <a:latin typeface="Cambria" pitchFamily="18"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سيستم نيمه خودكار يا الكترومكانيكي پذيره بر اساس فرم هاي دست نويس و ماشين هر دو عمل مي كند . از سيستم ها و تجهيزات نيمه خودكار در هتل هاي كوچك و دو ستاره استفـاده مي شود . مزاياي سيستم نيمه خودكار نسبت به يك سيستم دستي عبارتند از اينكه اسناد تهيه شده به صورت خودكار و قابل فهمي كه مراحل يك قرارداد را به تفضيل شرح مي دهند ارائــــه مي شود اين اسناد نشان دهنده آن چيزي هستند كه </a:t>
            </a:r>
            <a:r>
              <a:rPr kumimoji="0" lang="fa-IR" sz="2000" b="1" i="0" u="none" strike="noStrike" cap="none" normalizeH="0" baseline="0" dirty="0" smtClean="0">
                <a:ln>
                  <a:noFill/>
                </a:ln>
                <a:solidFill>
                  <a:srgbClr val="C00000"/>
                </a:solidFill>
                <a:effectLst/>
                <a:latin typeface="Cambria" pitchFamily="18" charset="0"/>
                <a:ea typeface="Times New Roman" pitchFamily="18" charset="0"/>
                <a:cs typeface="Times New Roman" pitchFamily="18" charset="0"/>
              </a:rPr>
              <a:t>" زنجيره حسابرسي " </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خوانده مي شود . ايراد سيستم نيمه خودكار در پيچيدگي دستگاههاي عملياتي و كنترل كننده اي است كه با سيستمهاي ديگر هماهنگ نشده اند و در معرض مشكلات دائمي نگهداري و مراقبت هستند .</a:t>
            </a:r>
          </a:p>
          <a:p>
            <a:pPr marL="0" marR="0" lvl="0" indent="0" algn="justLow" defTabSz="914400" rtl="1" eaLnBrk="1" fontAlgn="base" latinLnBrk="0" hangingPunct="1">
              <a:lnSpc>
                <a:spcPct val="100000"/>
              </a:lnSpc>
              <a:spcBef>
                <a:spcPct val="0"/>
              </a:spcBef>
              <a:spcAft>
                <a:spcPct val="0"/>
              </a:spcAft>
              <a:buClrTx/>
              <a:buSzTx/>
              <a:buFontTx/>
              <a:buNone/>
              <a:tabLst/>
            </a:pPr>
            <a:endParaRPr lang="fa-IR" sz="2000" b="1" dirty="0" smtClean="0">
              <a:latin typeface="Cambria"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mbria"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flipV="1">
            <a:off x="500034" y="5643578"/>
            <a:ext cx="8286808" cy="307777"/>
          </a:xfrm>
          <a:prstGeom prst="rect">
            <a:avLst/>
          </a:prstGeom>
          <a:solidFill>
            <a:schemeClr val="accent6">
              <a:lumMod val="40000"/>
              <a:lumOff val="60000"/>
            </a:schemeClr>
          </a:solidFill>
        </p:spPr>
        <p:txBody>
          <a:bodyPr wrap="square">
            <a:spAutoFit/>
          </a:bodyPr>
          <a:lstStyle/>
          <a:p>
            <a:pPr lvl="0" fontAlgn="base">
              <a:spcBef>
                <a:spcPct val="0"/>
              </a:spcBef>
              <a:spcAft>
                <a:spcPct val="0"/>
              </a:spcAft>
            </a:pPr>
            <a:endParaRPr lang="fa-IR" sz="1400" b="1" dirty="0" smtClean="0">
              <a:latin typeface="Arial" pitchFamily="34" charset="0"/>
              <a:cs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30629" y="-130628"/>
          <a:ext cx="9144000" cy="2071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1500165" y="2512578"/>
          <a:ext cx="5642477" cy="2773810"/>
        </p:xfrm>
        <a:graphic>
          <a:graphicData uri="http://schemas.openxmlformats.org/drawingml/2006/table">
            <a:tbl>
              <a:tblPr rtl="1">
                <a:effectLst>
                  <a:outerShdw blurRad="76200" dir="18900000" sy="23000" kx="-1200000" algn="bl" rotWithShape="0">
                    <a:prstClr val="black">
                      <a:alpha val="20000"/>
                    </a:prstClr>
                  </a:outerShdw>
                  <a:reflection blurRad="6350" stA="50000" endA="300" endPos="55500" dist="50800" dir="5400000" sy="-100000" algn="bl" rotWithShape="0"/>
                </a:effectLst>
              </a:tblPr>
              <a:tblGrid>
                <a:gridCol w="2299109">
                  <a:extLst>
                    <a:ext uri="{9D8B030D-6E8A-4147-A177-3AD203B41FA5}">
                      <a16:colId xmlns:a16="http://schemas.microsoft.com/office/drawing/2014/main" val="20000"/>
                    </a:ext>
                  </a:extLst>
                </a:gridCol>
                <a:gridCol w="2819098">
                  <a:extLst>
                    <a:ext uri="{9D8B030D-6E8A-4147-A177-3AD203B41FA5}">
                      <a16:colId xmlns:a16="http://schemas.microsoft.com/office/drawing/2014/main" val="20001"/>
                    </a:ext>
                  </a:extLst>
                </a:gridCol>
                <a:gridCol w="524270">
                  <a:extLst>
                    <a:ext uri="{9D8B030D-6E8A-4147-A177-3AD203B41FA5}">
                      <a16:colId xmlns:a16="http://schemas.microsoft.com/office/drawing/2014/main" val="20002"/>
                    </a:ext>
                  </a:extLst>
                </a:gridCol>
              </a:tblGrid>
              <a:tr h="883026">
                <a:tc>
                  <a:txBody>
                    <a:bodyPr/>
                    <a:lstStyle/>
                    <a:p>
                      <a:pPr algn="r" rtl="1">
                        <a:lnSpc>
                          <a:spcPct val="150000"/>
                        </a:lnSpc>
                        <a:spcAft>
                          <a:spcPts val="0"/>
                        </a:spcAft>
                      </a:pPr>
                      <a:r>
                        <a:rPr lang="fa-IR"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 اندازه هتل </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3">
                        <a:lumMod val="40000"/>
                        <a:lumOff val="60000"/>
                      </a:schemeClr>
                    </a:solidFill>
                  </a:tcPr>
                </a:tc>
                <a:tc>
                  <a:txBody>
                    <a:bodyPr/>
                    <a:lstStyle/>
                    <a:p>
                      <a:pP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Size of Hotel</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3">
                        <a:lumMod val="40000"/>
                        <a:lumOff val="60000"/>
                      </a:schemeClr>
                    </a:solidFill>
                  </a:tcPr>
                </a:tc>
                <a:tc>
                  <a:txBody>
                    <a:bodyPr/>
                    <a:lstStyle/>
                    <a:p>
                      <a:pPr algn="r" rtl="0">
                        <a:lnSpc>
                          <a:spcPct val="150000"/>
                        </a:lnSpc>
                        <a:spcAft>
                          <a:spcPts val="0"/>
                        </a:spcAft>
                      </a:pPr>
                      <a:r>
                        <a:rPr lang="en-BZ"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1-</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0"/>
                  </a:ext>
                </a:extLst>
              </a:tr>
              <a:tr h="472696">
                <a:tc>
                  <a:txBody>
                    <a:bodyPr/>
                    <a:lstStyle/>
                    <a:p>
                      <a:pPr algn="r" rtl="1">
                        <a:lnSpc>
                          <a:spcPct val="150000"/>
                        </a:lnSpc>
                        <a:spcAft>
                          <a:spcPts val="0"/>
                        </a:spcAft>
                      </a:pPr>
                      <a:r>
                        <a:rPr lang="fa-IR"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 درجه هتل </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6">
                        <a:lumMod val="40000"/>
                        <a:lumOff val="60000"/>
                      </a:schemeClr>
                    </a:solidFill>
                  </a:tcPr>
                </a:tc>
                <a:tc>
                  <a:txBody>
                    <a:bodyPr/>
                    <a:lstStyle/>
                    <a:p>
                      <a:pP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Rank / Grade</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6">
                        <a:lumMod val="40000"/>
                        <a:lumOff val="60000"/>
                      </a:schemeClr>
                    </a:solidFill>
                  </a:tcPr>
                </a:tc>
                <a:tc>
                  <a:txBody>
                    <a:bodyPr/>
                    <a:lstStyle/>
                    <a:p>
                      <a:pPr algn="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2-</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0001"/>
                  </a:ext>
                </a:extLst>
              </a:tr>
              <a:tr h="472696">
                <a:tc>
                  <a:txBody>
                    <a:bodyPr/>
                    <a:lstStyle/>
                    <a:p>
                      <a:pPr algn="r" rtl="1">
                        <a:lnSpc>
                          <a:spcPct val="150000"/>
                        </a:lnSpc>
                        <a:spcAft>
                          <a:spcPts val="0"/>
                        </a:spcAft>
                      </a:pPr>
                      <a:r>
                        <a:rPr lang="fa-IR"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 نوع ميهمان </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bg1">
                        <a:lumMod val="95000"/>
                      </a:schemeClr>
                    </a:solidFill>
                  </a:tcPr>
                </a:tc>
                <a:tc>
                  <a:txBody>
                    <a:bodyPr/>
                    <a:lstStyle/>
                    <a:p>
                      <a:pP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Type of Guest</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bg1">
                        <a:lumMod val="95000"/>
                      </a:schemeClr>
                    </a:solidFill>
                  </a:tcPr>
                </a:tc>
                <a:tc>
                  <a:txBody>
                    <a:bodyPr/>
                    <a:lstStyle/>
                    <a:p>
                      <a:pPr algn="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3-</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10002"/>
                  </a:ext>
                </a:extLst>
              </a:tr>
              <a:tr h="472696">
                <a:tc>
                  <a:txBody>
                    <a:bodyPr/>
                    <a:lstStyle/>
                    <a:p>
                      <a:pPr algn="r" rtl="1">
                        <a:lnSpc>
                          <a:spcPct val="150000"/>
                        </a:lnSpc>
                        <a:spcAft>
                          <a:spcPts val="0"/>
                        </a:spcAft>
                      </a:pPr>
                      <a:r>
                        <a:rPr lang="fa-IR"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 وسايل و امكانات</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6">
                        <a:lumMod val="20000"/>
                        <a:lumOff val="80000"/>
                      </a:schemeClr>
                    </a:solidFill>
                  </a:tcPr>
                </a:tc>
                <a:tc>
                  <a:txBody>
                    <a:bodyPr/>
                    <a:lstStyle/>
                    <a:p>
                      <a:pP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Equipment / Facilities</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6">
                        <a:lumMod val="20000"/>
                        <a:lumOff val="80000"/>
                      </a:schemeClr>
                    </a:solidFill>
                  </a:tcPr>
                </a:tc>
                <a:tc>
                  <a:txBody>
                    <a:bodyPr/>
                    <a:lstStyle/>
                    <a:p>
                      <a:pPr algn="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4-</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3"/>
                  </a:ext>
                </a:extLst>
              </a:tr>
              <a:tr h="472696">
                <a:tc>
                  <a:txBody>
                    <a:bodyPr/>
                    <a:lstStyle/>
                    <a:p>
                      <a:pPr algn="r" rtl="1">
                        <a:lnSpc>
                          <a:spcPct val="150000"/>
                        </a:lnSpc>
                        <a:spcAft>
                          <a:spcPts val="0"/>
                        </a:spcAft>
                      </a:pPr>
                      <a:r>
                        <a:rPr lang="fa-IR"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 محل هتل </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bg2">
                        <a:lumMod val="90000"/>
                      </a:schemeClr>
                    </a:solidFill>
                  </a:tcPr>
                </a:tc>
                <a:tc>
                  <a:txBody>
                    <a:bodyPr/>
                    <a:lstStyle/>
                    <a:p>
                      <a:pP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Location </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bg2">
                        <a:lumMod val="90000"/>
                      </a:schemeClr>
                    </a:solidFill>
                  </a:tcPr>
                </a:tc>
                <a:tc>
                  <a:txBody>
                    <a:bodyPr/>
                    <a:lstStyle/>
                    <a:p>
                      <a:pPr algn="r" rtl="0">
                        <a:lnSpc>
                          <a:spcPct val="150000"/>
                        </a:lnSpc>
                        <a:spcAft>
                          <a:spcPts val="0"/>
                        </a:spcAft>
                      </a:pPr>
                      <a:r>
                        <a:rPr lang="en-US" sz="1800" b="1" i="0" dirty="0">
                          <a:solidFill>
                            <a:schemeClr val="tx2">
                              <a:lumMod val="75000"/>
                            </a:schemeClr>
                          </a:solidFill>
                          <a:effectLst>
                            <a:glow rad="228600">
                              <a:schemeClr val="accent1">
                                <a:satMod val="175000"/>
                                <a:alpha val="40000"/>
                              </a:schemeClr>
                            </a:glow>
                          </a:effectLst>
                          <a:latin typeface="Times New Roman"/>
                          <a:ea typeface="Times New Roman"/>
                          <a:cs typeface="Iranic Nazanin"/>
                        </a:rPr>
                        <a:t>5-</a:t>
                      </a:r>
                      <a:endParaRPr lang="en-US" sz="1200" b="1" i="0" dirty="0">
                        <a:solidFill>
                          <a:schemeClr val="tx2">
                            <a:lumMod val="75000"/>
                          </a:schemeClr>
                        </a:solidFill>
                        <a:effectLst>
                          <a:glow rad="228600">
                            <a:schemeClr val="accent1">
                              <a:satMod val="175000"/>
                              <a:alpha val="40000"/>
                            </a:schemeClr>
                          </a:glow>
                        </a:effectLst>
                        <a:latin typeface="Times New Roman"/>
                        <a:ea typeface="Times New Roman"/>
                      </a:endParaRPr>
                    </a:p>
                  </a:txBody>
                  <a:tcPr marL="68580" marR="68580" marT="0" marB="0">
                    <a:lnL>
                      <a:noFill/>
                    </a:lnL>
                    <a:lnR>
                      <a:noFill/>
                    </a:lnR>
                    <a:lnT>
                      <a:noFill/>
                    </a:lnT>
                    <a:lnB>
                      <a:noFill/>
                    </a:lnB>
                    <a:solidFill>
                      <a:schemeClr val="bg2">
                        <a:lumMod val="9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42918"/>
            <a:ext cx="8229600" cy="5286412"/>
          </a:xfrm>
          <a:ln>
            <a:noFill/>
          </a:ln>
          <a:effectLst>
            <a:glow rad="101600">
              <a:schemeClr val="accent2">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Autofit/>
          </a:bodyPr>
          <a:lstStyle/>
          <a:p>
            <a:pPr algn="r"/>
            <a:r>
              <a:rPr lang="fa-IR" sz="2000" b="1" dirty="0" smtClean="0">
                <a:solidFill>
                  <a:srgbClr val="FF0000"/>
                </a:solidFill>
              </a:rPr>
              <a:t>الف – اقدامات مربوط به پيش از ورود : </a:t>
            </a:r>
            <a:r>
              <a:rPr lang="fa-IR" sz="2000" b="1" dirty="0" smtClean="0"/>
              <a:t>ميهماناني كه مي خواهند اتاق رزرو كنند ممكن است با يك شبكه عمومي رزرواسيون يا با هتل مستقيما" تماس بگيرند وقتي ميزان رزرواسيون بيش از توانايي پذيره براي رسيدگي مناسب به آنها مي شود ، بسياري از هتل هاي بخش هاي رزرواسيون را ايجاد مي كنند . اقدامات پيش رزرواسيون شامل : تهيه كارت هاي رزرواسيون ، فوليوهاي ميهمان و فيش هاي اطلاعاتي مي باشد . معمولا" واگذاري اتاق ، همانند روش دستي ، بر اساس وضعيت رك اتاق ، انجام مي شود . هتل هاي داراي سيستم نيمه خودكار نيز ، همانند هتل هاي داراي </a:t>
            </a:r>
            <a:r>
              <a:rPr lang="fa-IR" sz="2000" b="1" dirty="0" smtClean="0">
                <a:solidFill>
                  <a:srgbClr val="C00000"/>
                </a:solidFill>
              </a:rPr>
              <a:t>روشهاي دستي تراكمي و انبوه </a:t>
            </a:r>
            <a:r>
              <a:rPr lang="fa-IR" sz="2000" b="1" dirty="0" smtClean="0"/>
              <a:t>رزرو مي گيرند .  </a:t>
            </a:r>
            <a:r>
              <a:rPr lang="en-US" sz="2000" b="1" dirty="0" smtClean="0"/>
              <a:t/>
            </a:r>
            <a:br>
              <a:rPr lang="en-US" sz="2000" b="1" dirty="0" smtClean="0"/>
            </a:br>
            <a:r>
              <a:rPr lang="fa-IR" sz="2000" b="1" dirty="0" smtClean="0"/>
              <a:t> </a:t>
            </a:r>
            <a:r>
              <a:rPr lang="en-US" sz="2000" b="1" dirty="0" smtClean="0"/>
              <a:t/>
            </a:r>
            <a:br>
              <a:rPr lang="en-US" sz="2000" b="1" dirty="0" smtClean="0"/>
            </a:br>
            <a:r>
              <a:rPr lang="fa-IR" sz="2000" b="1" dirty="0" smtClean="0">
                <a:solidFill>
                  <a:srgbClr val="FF0000"/>
                </a:solidFill>
              </a:rPr>
              <a:t>ب- اقدامات مربوط به ورود ميهمان : </a:t>
            </a:r>
            <a:r>
              <a:rPr lang="fa-IR" sz="2000" b="1" dirty="0" smtClean="0"/>
              <a:t>وقتي ميهمان رزرو دار وارد هتل مي شوند ، آنها فقط اطلاعات از قبل ثبت شده مربوط به پذيرش را تائيد كرده و كارت مربوط به رزرواسيون را امضــا مي كنند . ميهمانان بدون رزرو معمولا" كارت رزرواسيون را در چند نسخــــه پر مي كنند . </a:t>
            </a:r>
            <a:r>
              <a:rPr lang="en-US" sz="2000" b="1" dirty="0" smtClean="0"/>
              <a:t/>
            </a:r>
            <a:br>
              <a:rPr lang="en-US" sz="2000" b="1" dirty="0" smtClean="0"/>
            </a:br>
            <a:r>
              <a:rPr lang="fa-IR" sz="2000" b="1" dirty="0" smtClean="0"/>
              <a:t>نسخه هاي فوق بين رك اتاق ، اپراتور مركز تلفن و رك اطلاعات توزيع مي شوند .</a:t>
            </a:r>
            <a:r>
              <a:rPr lang="en-US" sz="2000" b="1" dirty="0" smtClean="0"/>
              <a:t/>
            </a:r>
            <a:br>
              <a:rPr lang="en-US" sz="2000" b="1" dirty="0" smtClean="0"/>
            </a:br>
            <a:endParaRPr lang="fa-IR" sz="2000" b="1" dirty="0"/>
          </a:p>
        </p:txBody>
      </p:sp>
    </p:spTree>
  </p:cSld>
  <p:clrMapOvr>
    <a:masterClrMapping/>
  </p:clrMapOvr>
  <p:transition>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154758"/>
          </a:xfrm>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4"/>
          </a:lnRef>
          <a:fillRef idx="2">
            <a:schemeClr val="accent4"/>
          </a:fillRef>
          <a:effectRef idx="1">
            <a:schemeClr val="accent4"/>
          </a:effectRef>
          <a:fontRef idx="minor">
            <a:schemeClr val="dk1"/>
          </a:fontRef>
        </p:style>
        <p:txBody>
          <a:bodyPr>
            <a:noAutofit/>
          </a:bodyPr>
          <a:lstStyle/>
          <a:p>
            <a:pPr algn="r"/>
            <a:r>
              <a:rPr lang="fa-IR" sz="2000" b="1" dirty="0" smtClean="0">
                <a:solidFill>
                  <a:srgbClr val="FF0000"/>
                </a:solidFill>
              </a:rPr>
              <a:t>ج- اقدامات مربوط به اقامت : </a:t>
            </a:r>
            <a:r>
              <a:rPr lang="fa-IR" sz="2000" b="1" dirty="0" smtClean="0"/>
              <a:t>به كارگيري سيستم هاي نيمه خودكار ممكن است به ميـــــزان زيادي كار دفتري لازم براي رسم نمودار چرخة ميهمان هتل را كاهش ندهد . از رسيدها براي اطلاع پذيره از هزينه ها استفاده مي شود و درآمدي بر اســاس ثبت گــــزارش فروش آن را كنــترل مي نمايند . براي رسيدگي به بسياري از گزارش هايي كه قبلا" با دست تهيه شده اند دستگاه هاي ثبت پذيره و دستگاههاي مكانيكي ثبت نقدي به كار گرفته مي شوند . كاربرد اين تجهيزات پذيره امكان مي دهد تا به فعاليت هاي حسابداري مسافر با سرعت و دقت بيشتري رسيدگي كند . از روش </a:t>
            </a:r>
            <a:r>
              <a:rPr lang="fa-IR" sz="2000" b="1" dirty="0" smtClean="0">
                <a:solidFill>
                  <a:srgbClr val="C00000"/>
                </a:solidFill>
              </a:rPr>
              <a:t>" حسابرسي شبانه " </a:t>
            </a:r>
            <a:r>
              <a:rPr lang="fa-IR" sz="2000" b="1" dirty="0" smtClean="0"/>
              <a:t>بر اساس گزارش هاي ثبت شده براي كنترل مانده ها و ثبت صورتحسابها استفاده مي شود .</a:t>
            </a:r>
            <a:r>
              <a:rPr lang="en-US" sz="2000" b="1" dirty="0" smtClean="0"/>
              <a:t/>
            </a:r>
            <a:br>
              <a:rPr lang="en-US" sz="2000" b="1" dirty="0" smtClean="0"/>
            </a:br>
            <a:r>
              <a:rPr lang="fa-IR" sz="2000" b="1" dirty="0" smtClean="0">
                <a:solidFill>
                  <a:srgbClr val="FF0000"/>
                </a:solidFill>
              </a:rPr>
              <a:t>د – اقدامات مربوط به خروج ميهمان : </a:t>
            </a:r>
            <a:r>
              <a:rPr lang="fa-IR" sz="2000" b="1" dirty="0" smtClean="0"/>
              <a:t>روند دقيق تر حسابرسي ، توسط يك سيستم نيمه خودكار ، خروج سريعتر و راحت تر ميهمان را ميسر مي سازد . مسولان پذيره با مغايرت هاي كمتر در صورتحساب ميهمان مواجه مي شوند و بهتر مي توانند صورتحساب هاي ميهمان را اصلاح نمايند. همچنين آنها مي توانند در مقايسه با سيستم دستي ، روي اطلاعات مربوط به وضعيت اتاق و نگهداري آن حساب نمايند . كارت هاي پذيرش را مي توان براي مراجعه بعدي جمع آوري و درپرونده سابقه ميهمان قرار داد .</a:t>
            </a:r>
            <a:r>
              <a:rPr lang="en-US" sz="2000" b="1" dirty="0" smtClean="0"/>
              <a:t/>
            </a:r>
            <a:br>
              <a:rPr lang="en-US" sz="2000" b="1" dirty="0" smtClean="0"/>
            </a:br>
            <a:endParaRPr lang="fa-IR" sz="2000" dirty="0"/>
          </a:p>
        </p:txBody>
      </p:sp>
    </p:spTree>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428860" y="142852"/>
            <a:ext cx="4000528" cy="1143008"/>
          </a:xfrm>
          <a:prstGeom prst="ellipse">
            <a:avLst/>
          </a:prstGeom>
          <a:solidFill>
            <a:schemeClr val="accent6">
              <a:lumMod val="40000"/>
              <a:lumOff val="60000"/>
            </a:schemeClr>
          </a:solidFill>
          <a:ln>
            <a:noFill/>
          </a:ln>
          <a:effectLst>
            <a:glow rad="228600">
              <a:schemeClr val="accent4">
                <a:satMod val="175000"/>
                <a:alpha val="40000"/>
              </a:schemeClr>
            </a:glow>
            <a:reflection blurRad="6350" stA="50000" endA="300" endPos="5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BZ" sz="2000" b="1" dirty="0" smtClean="0">
                <a:solidFill>
                  <a:schemeClr val="tx1"/>
                </a:solidFill>
                <a:sym typeface="Wingdings"/>
              </a:rPr>
              <a:t></a:t>
            </a:r>
            <a:r>
              <a:rPr lang="fa-IR" sz="2000" b="1" dirty="0" smtClean="0">
                <a:solidFill>
                  <a:schemeClr val="tx1"/>
                </a:solidFill>
              </a:rPr>
              <a:t>سيستم تمام خودكار </a:t>
            </a:r>
            <a:endParaRPr lang="fa-IR" sz="2000" b="1" dirty="0">
              <a:solidFill>
                <a:schemeClr val="tx1"/>
              </a:solidFill>
            </a:endParaRPr>
          </a:p>
        </p:txBody>
      </p:sp>
      <p:sp>
        <p:nvSpPr>
          <p:cNvPr id="4" name="Rectangle 1"/>
          <p:cNvSpPr>
            <a:spLocks noChangeArrowheads="1"/>
          </p:cNvSpPr>
          <p:nvPr/>
        </p:nvSpPr>
        <p:spPr bwMode="auto">
          <a:xfrm>
            <a:off x="571472" y="1571612"/>
            <a:ext cx="8072494" cy="3477875"/>
          </a:xfrm>
          <a:prstGeom prst="rect">
            <a:avLst/>
          </a:prstGeom>
          <a:solidFill>
            <a:schemeClr val="accent4">
              <a:lumMod val="20000"/>
              <a:lumOff val="80000"/>
            </a:schemeClr>
          </a:solidFill>
          <a:ln w="9525">
            <a:noFill/>
            <a:miter lim="800000"/>
            <a:headEnd/>
            <a:tailEnd/>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fa-IR" sz="2000" b="1" dirty="0" smtClean="0">
              <a:latin typeface="Cambria" pitchFamily="18" charset="0"/>
              <a:ea typeface="Times New Roman" pitchFamily="18" charset="0"/>
              <a:cs typeface="Times New Roman" pitchFamily="18" charset="0"/>
            </a:endParaRPr>
          </a:p>
          <a:p>
            <a:pPr lvl="0" fontAlgn="base">
              <a:spcBef>
                <a:spcPct val="0"/>
              </a:spcBef>
              <a:spcAft>
                <a:spcPct val="0"/>
              </a:spcAft>
            </a:pPr>
            <a:endParaRPr lang="fa-IR" sz="2000" b="1" dirty="0" smtClean="0">
              <a:latin typeface="Cambria" pitchFamily="18" charset="0"/>
              <a:ea typeface="Times New Roman" pitchFamily="18" charset="0"/>
              <a:cs typeface="Times New Roman" pitchFamily="18" charset="0"/>
            </a:endParaRPr>
          </a:p>
          <a:p>
            <a:pPr lvl="0" fontAlgn="base">
              <a:spcBef>
                <a:spcPct val="0"/>
              </a:spcBef>
              <a:spcAft>
                <a:spcPct val="0"/>
              </a:spcAft>
            </a:pPr>
            <a:r>
              <a:rPr lang="fa-IR" sz="2000" b="1" dirty="0" smtClean="0">
                <a:latin typeface="Cambria" pitchFamily="18" charset="0"/>
                <a:ea typeface="Times New Roman" pitchFamily="18" charset="0"/>
                <a:cs typeface="Times New Roman" pitchFamily="18" charset="0"/>
              </a:rPr>
              <a:t>در هتل هاي مجهز به سيستم خودكار حفظ گزارش در پذيره به وسيله كامپيوتر انجام مي شود. اولين بار در ابتداي دهه هفتاد سيستم هاي كامپيوتري طراحي شده براي صنعت ميهمان پذيري به كار گرفته شدند . اين سيستم هاي اوليه نسبتا" گران بودند كه موجب مي شد فقط براي هتل هاي بزرگ جالب باشند . در طي دهه هشتاد قيمت تجهيزات كامپيوتري كاهش يافت ، جاي كمتري لازم داشتند و كار با آنها آسانتر بود . بسته هاي نرم افزاري ساده براي كارها و فعاليت هاي مختلف در هتل ها ارائه شدند تا به ميهمان پذيرهاي كوچكتر راه يابند . در اواخر دهه هشتاد سيستم هاي كامپيوتري براي هر نوع هتلي مقرون به صرفه بودند . </a:t>
            </a:r>
          </a:p>
          <a:p>
            <a:pPr lvl="0" fontAlgn="base">
              <a:spcBef>
                <a:spcPct val="0"/>
              </a:spcBef>
              <a:spcAft>
                <a:spcPct val="0"/>
              </a:spcAft>
            </a:pPr>
            <a:endParaRPr lang="fa-IR" sz="2000" b="1" dirty="0" smtClean="0">
              <a:latin typeface="Cambria" pitchFamily="18" charset="0"/>
              <a:cs typeface="Times New Roman" pitchFamily="18" charset="0"/>
            </a:endParaRPr>
          </a:p>
          <a:p>
            <a:pPr lvl="0" fontAlgn="base">
              <a:spcBef>
                <a:spcPct val="0"/>
              </a:spcBef>
              <a:spcAft>
                <a:spcPct val="0"/>
              </a:spcAft>
            </a:pPr>
            <a:endParaRPr lang="fa-IR" sz="2000" dirty="0" smtClean="0">
              <a:latin typeface="Arial" pitchFamily="34" charset="0"/>
              <a:cs typeface="Arial" pitchFamily="34" charset="0"/>
            </a:endParaRPr>
          </a:p>
        </p:txBody>
      </p:sp>
      <p:sp>
        <p:nvSpPr>
          <p:cNvPr id="5" name="Rectangle 4"/>
          <p:cNvSpPr/>
          <p:nvPr/>
        </p:nvSpPr>
        <p:spPr>
          <a:xfrm flipV="1">
            <a:off x="500034" y="5143512"/>
            <a:ext cx="8286808" cy="307777"/>
          </a:xfrm>
          <a:prstGeom prst="rect">
            <a:avLst/>
          </a:prstGeom>
          <a:solidFill>
            <a:schemeClr val="accent6">
              <a:lumMod val="40000"/>
              <a:lumOff val="60000"/>
            </a:schemeClr>
          </a:solidFill>
          <a:effectLst>
            <a:innerShdw blurRad="63500" dist="50800" dir="8100000">
              <a:prstClr val="black">
                <a:alpha val="50000"/>
              </a:prstClr>
            </a:innerShdw>
            <a:reflection blurRad="6350" stA="50000" endA="295" endPos="92000" dist="101600" dir="5400000" sy="-100000" algn="bl" rotWithShape="0"/>
          </a:effectLst>
        </p:spPr>
        <p:txBody>
          <a:bodyPr wrap="square">
            <a:spAutoFit/>
          </a:bodyPr>
          <a:lstStyle/>
          <a:p>
            <a:pPr lvl="0" fontAlgn="base">
              <a:spcBef>
                <a:spcPct val="0"/>
              </a:spcBef>
              <a:spcAft>
                <a:spcPct val="0"/>
              </a:spcAft>
            </a:pPr>
            <a:endParaRPr lang="fa-IR" sz="1400" b="1" dirty="0" smtClean="0">
              <a:latin typeface="Arial" pitchFamily="34" charset="0"/>
              <a:cs typeface="Arial" pitchFamily="34" charset="0"/>
            </a:endParaRP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480"/>
            <a:ext cx="8229600" cy="5286412"/>
          </a:xfrm>
          <a:ln>
            <a:noFill/>
          </a:ln>
          <a:effectLst>
            <a:glow rad="101600">
              <a:schemeClr val="accent2">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Autofit/>
          </a:bodyPr>
          <a:lstStyle/>
          <a:p>
            <a:pPr algn="r"/>
            <a:r>
              <a:rPr lang="fa-IR" sz="2400" b="1" dirty="0" smtClean="0">
                <a:solidFill>
                  <a:srgbClr val="C00000"/>
                </a:solidFill>
              </a:rPr>
              <a:t>ج-</a:t>
            </a:r>
            <a:r>
              <a:rPr lang="fa-IR" sz="2400" b="1" dirty="0" smtClean="0"/>
              <a:t> </a:t>
            </a:r>
            <a:r>
              <a:rPr lang="fa-IR" sz="2400" b="1" dirty="0" smtClean="0">
                <a:solidFill>
                  <a:srgbClr val="C00000"/>
                </a:solidFill>
              </a:rPr>
              <a:t>اقدامات پيش از ورود مسافر </a:t>
            </a:r>
            <a:r>
              <a:rPr lang="fa-IR" sz="2400" b="1" dirty="0" smtClean="0"/>
              <a:t>: يك نرم افزار رزرواسيون به عنوان يك سيستم كامپيوتري داخلي مي تواند در شبكه مركزي رزرواسيون ها مداخله كند و بر طبق الگويي از پيش تعيين شده به طور خودكار اتاق ها را رزرو كند . همچنين نرم افزار رزرواسيون مي تواند به طور خــــودكار نامه هاي تائيديه را فراهم آورد و تقاضاي مربوط به پيش پرداخت هاي مسافر را تهيه كند و به كارهاي پيش رزرواسيون رسيدگي كند . مضافا" اينكه يك </a:t>
            </a:r>
            <a:r>
              <a:rPr lang="fa-IR" sz="2400" b="1" dirty="0" smtClean="0">
                <a:solidFill>
                  <a:srgbClr val="C00000"/>
                </a:solidFill>
              </a:rPr>
              <a:t>بسته نرم افزاري رزرواسيون </a:t>
            </a:r>
            <a:r>
              <a:rPr lang="fa-IR" sz="2400" b="1" dirty="0" smtClean="0"/>
              <a:t>همچنين مي تواند فهرست ميهمانان پيش بيني شده پيش بيني هاي درآمدي و اقامتي و گزارش هاي گوناگون اطلاعاتي را فراهم آورد .</a:t>
            </a:r>
            <a:r>
              <a:rPr lang="en-US" sz="2400" b="1" dirty="0" smtClean="0"/>
              <a:t/>
            </a:r>
            <a:br>
              <a:rPr lang="en-US" sz="2400" b="1" dirty="0" smtClean="0"/>
            </a:br>
            <a:endParaRPr lang="fa-IR"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6154758"/>
          </a:xfrm>
          <a:ln>
            <a:noFill/>
          </a:ln>
          <a:effectLst>
            <a:glow rad="101600">
              <a:schemeClr val="accent2">
                <a:satMod val="175000"/>
                <a:alpha val="40000"/>
              </a:schemeClr>
            </a:glow>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prst="relaxedInset"/>
          </a:sp3d>
        </p:spPr>
        <p:style>
          <a:lnRef idx="1">
            <a:schemeClr val="accent4"/>
          </a:lnRef>
          <a:fillRef idx="2">
            <a:schemeClr val="accent4"/>
          </a:fillRef>
          <a:effectRef idx="1">
            <a:schemeClr val="accent4"/>
          </a:effectRef>
          <a:fontRef idx="minor">
            <a:schemeClr val="dk1"/>
          </a:fontRef>
        </p:style>
        <p:txBody>
          <a:bodyPr>
            <a:noAutofit/>
          </a:bodyPr>
          <a:lstStyle/>
          <a:p>
            <a:pPr algn="r"/>
            <a:r>
              <a:rPr lang="fa-IR" sz="1800" b="1" dirty="0" smtClean="0">
                <a:solidFill>
                  <a:srgbClr val="FF0000"/>
                </a:solidFill>
              </a:rPr>
              <a:t>د- اقدامات مربوط به ورود مسافر : </a:t>
            </a:r>
            <a:r>
              <a:rPr lang="fa-IR" sz="1800" b="1" dirty="0" smtClean="0"/>
              <a:t>اطلاعات دريافت شده مربوط به ميهمان در طول روند رزرواسيون را مي توان به طور خودكار از گزارش رزرواسيون كامپيوتر به پذيره انتقال داد . در مورد ميهمانان بدون رزرو مسئول پذيره اطلاعات مربوط به ميهمان را دستي واردكامپيوتر نمـــــوده و مي تواند بعدا" كارت پذيرش كامپيوتري را براي تاييد و امضاء به ميهمان بدهد ، راه اندازي ترمينالهاي تائيدكارت اعتباري "                      متصل به كامپيوتر "                                                                                                                               به</a:t>
            </a:r>
            <a:r>
              <a:rPr lang="en-US" sz="1800" b="1" dirty="0" smtClean="0"/>
              <a:t/>
            </a:r>
            <a:br>
              <a:rPr lang="en-US" sz="1800" b="1" dirty="0" smtClean="0"/>
            </a:br>
            <a:r>
              <a:rPr lang="fa-IR" sz="1800" b="1" dirty="0" smtClean="0"/>
              <a:t>كادر پذيره امكان دريافت به موقع تائيديه كارت اعتباري را ميدهد . مي توان داده هاي ذخيره شده در پذيرش را به طور الكتريكي در كامپيوتر در صورت لزوم بازيابي كرد ، به اين ترتيب نيازي به ايجاد رك اتاق نيست . به همين ترتيب فوليوهاي الكترونيكي ميهمان از طريق حافظه كامپيوتر دست يافتني و قابــــل نگهداري مي باشند .</a:t>
            </a:r>
            <a:r>
              <a:rPr lang="en-US" sz="1800" b="1" dirty="0" smtClean="0"/>
              <a:t/>
            </a:r>
            <a:br>
              <a:rPr lang="en-US" sz="1800" b="1" dirty="0" smtClean="0"/>
            </a:br>
            <a:r>
              <a:rPr lang="en-US" sz="1800" b="1" dirty="0" smtClean="0"/>
              <a:t/>
            </a:r>
            <a:br>
              <a:rPr lang="en-US" sz="1800" b="1" dirty="0" smtClean="0"/>
            </a:br>
            <a:r>
              <a:rPr lang="fa-IR" sz="1800" b="1" dirty="0" smtClean="0"/>
              <a:t>نوآوري جديدتر تكنولوژي ارائه تسهيلاتي است كه واگذاري اتاق و تسويه حساب را " </a:t>
            </a:r>
            <a:r>
              <a:rPr lang="fa-IR" sz="1800" b="1" dirty="0" smtClean="0">
                <a:solidFill>
                  <a:srgbClr val="C00000"/>
                </a:solidFill>
              </a:rPr>
              <a:t>به خود ميهمان </a:t>
            </a:r>
            <a:r>
              <a:rPr lang="fa-IR" sz="1800" b="1" dirty="0" smtClean="0"/>
              <a:t>" محول مي كند . در واقع اين تسهيلات از سال ها پيش وجود داشته اند اما يا خيلي گران بودند يا جذابيت چنداني براي مشتري نداشتند . اخيرا" اين وضعيت تغيير كرده است چون هزينه اين تكنولوژي به ميزان زيادي كاهش يافته است و ميهمانان رغبت بيشتري براي پذيرش تجهيزات خودياري در تشكيلات واگذاري دارند .</a:t>
            </a:r>
            <a:r>
              <a:rPr lang="en-US" sz="1800" b="1" dirty="0" smtClean="0"/>
              <a:t> </a:t>
            </a:r>
            <a:r>
              <a:rPr lang="fa-IR" sz="1800" b="1" dirty="0" smtClean="0"/>
              <a:t>ميهمان براي استفاده از يكي از اين تسهيلات كارت اعتباري را در دستگاه قرار مي دهد ، كه نوار مغناطيسي روي كارت اعتباري رامي خواند و به سيستم مركزي مديريت محل اطلاع مي دهد .</a:t>
            </a:r>
            <a:r>
              <a:rPr lang="en-US" sz="1800" b="1" dirty="0" smtClean="0"/>
              <a:t/>
            </a:r>
            <a:br>
              <a:rPr lang="en-US" sz="1800" b="1" dirty="0" smtClean="0"/>
            </a:br>
            <a:r>
              <a:rPr lang="fa-IR" sz="1800" b="1" dirty="0" smtClean="0"/>
              <a:t> </a:t>
            </a:r>
            <a:r>
              <a:rPr lang="en-US" sz="1800" b="1" dirty="0" smtClean="0"/>
              <a:t/>
            </a:r>
            <a:br>
              <a:rPr lang="en-US" sz="1800" b="1" dirty="0" smtClean="0"/>
            </a:br>
            <a:endParaRPr lang="fa-IR" sz="1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285728"/>
            <a:ext cx="8143932" cy="5938959"/>
          </a:xfrm>
          <a:prstGeom prst="rect">
            <a:avLst/>
          </a:prstGeom>
          <a:solidFill>
            <a:schemeClr val="accent4">
              <a:lumMod val="40000"/>
              <a:lumOff val="60000"/>
            </a:schemeClr>
          </a:solidFill>
          <a:effectLst>
            <a:glow rad="228600">
              <a:schemeClr val="accent4">
                <a:satMod val="175000"/>
                <a:alpha val="40000"/>
              </a:schemeClr>
            </a:glow>
            <a:outerShdw blurRad="40000" dist="20000" dir="5400000" rotWithShape="0">
              <a:srgbClr val="000000">
                <a:alpha val="38000"/>
              </a:srgbClr>
            </a:outerShdw>
            <a:reflection blurRad="6350" stA="52000" endA="300" endPos="35000" dir="5400000" sy="-100000" algn="bl" rotWithShape="0"/>
          </a:effectLst>
          <a:scene3d>
            <a:camera prst="perspective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fa-IR" sz="2000" b="1" dirty="0" smtClean="0">
                <a:solidFill>
                  <a:srgbClr val="C00000"/>
                </a:solidFill>
              </a:rPr>
              <a:t>سيستم مركزي محل رزرواسيون ميهمان را مشخص مي كند و اطلاعات را به ترمينال نگهدارنده باز مي گرداند . از ميهمان خواسته مي شود تا اسم ، تاريخ خروج ، قيمت و نوع اتاق را روي نمايشگر تائيد كند .</a:t>
            </a:r>
          </a:p>
          <a:p>
            <a:endParaRPr lang="fa-IR" b="1" dirty="0" smtClean="0">
              <a:solidFill>
                <a:srgbClr val="00B050"/>
              </a:solidFill>
            </a:endParaRPr>
          </a:p>
          <a:p>
            <a:r>
              <a:rPr lang="fa-IR" b="1" dirty="0" smtClean="0">
                <a:solidFill>
                  <a:srgbClr val="00B050"/>
                </a:solidFill>
              </a:rPr>
              <a:t> </a:t>
            </a:r>
            <a:r>
              <a:rPr lang="fa-IR" b="1" dirty="0" smtClean="0"/>
              <a:t>بعضي از سيستم ها انجام تغييرات در اين اطلاعات را ممكن مي سازند اما در برخي از آنها در صورت نياز به تغيير اين اطلاعات ميهمان بايستي به ميز پذيرش مراجعه كند . اگر اطلاعات داده شده درست باشند ، سيستم اتاقي را توسط سيستم مديريت محل تعيين كرده و فيش واگذاري اتاق را همراه با شماره اتاق چاپ مي كند . سپس مسافر فيش را به مسير خاصي در پذيره مي برد و كليد را دريافت مي كند . پيشرفته ترين سيستم ها كليدهاي الكترونيكي را براي اتاق در اختيار مي گذارند كه به هنگام واگذاري اتاق به ميهمان جداگانه صادر مي شوند . بيشتر هتل هاي داراي سرويس در سطح جهاني از اين نوع تسهيلات استفاده نمي كنند .</a:t>
            </a:r>
            <a:r>
              <a:rPr lang="en-US" b="1" dirty="0" smtClean="0"/>
              <a:t/>
            </a:r>
            <a:br>
              <a:rPr lang="en-US" b="1" dirty="0" smtClean="0"/>
            </a:br>
            <a:r>
              <a:rPr lang="fa-IR" b="1" dirty="0" smtClean="0"/>
              <a:t>چون مايلند كه بين كادر هتل و مسافر ارتباط رفتاري برقرار باشد . تسهيلات فوق در هتلهاي بزرگ سنتي كه صف هاي طويل گرفتن اتاق و تسويه حساب مي توانند رضايت مسافر را كاهش دهد مورد استقبال واقع مي شوند . از اين تسهيلات براي كاهش صف هاي طولاني و واگذاري سريعتر اتاق براي ميهمان استفاده مي شود. در اين هتلها نياز به سرويس شخصي چندان زياد نيست . هتلهاي ديگر مانند هتلهاي ارزان قيمت و بعضي هتل هاي درجه دو كه خدمات فردي زيادي را ارائـــه نمي دهند از اين سيستم ها استفاد مي كنند . يك مزيت ديگر اين سيستم ها در اين نوع هتل ها اين است كه آنها مي توانند نياز به نوبت كاري شبانه در پذيره را حذف كنند . تجهيزات فــــوق مي تواند به تمام فرآيند ورود و خروج ميهمان نظارت و كنترل نمايد .</a:t>
            </a:r>
            <a:r>
              <a:rPr lang="en-US" b="1" dirty="0" smtClean="0"/>
              <a:t/>
            </a:r>
            <a:br>
              <a:rPr lang="en-US" b="1" dirty="0" smtClean="0"/>
            </a:br>
            <a:endParaRPr lang="fa-I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42852"/>
            <a:ext cx="8229600" cy="6143668"/>
          </a:xfrm>
          <a:ln>
            <a:noFill/>
          </a:ln>
          <a:effectLst>
            <a:glow rad="101600">
              <a:schemeClr val="accent2">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p:spPr>
        <p:style>
          <a:lnRef idx="1">
            <a:schemeClr val="accent4"/>
          </a:lnRef>
          <a:fillRef idx="2">
            <a:schemeClr val="accent4"/>
          </a:fillRef>
          <a:effectRef idx="1">
            <a:schemeClr val="accent4"/>
          </a:effectRef>
          <a:fontRef idx="minor">
            <a:schemeClr val="dk1"/>
          </a:fontRef>
        </p:style>
        <p:txBody>
          <a:bodyPr>
            <a:noAutofit/>
          </a:bodyPr>
          <a:lstStyle/>
          <a:p>
            <a:pPr algn="r"/>
            <a:r>
              <a:rPr lang="fa-IR" sz="1800" b="1" dirty="0" smtClean="0"/>
              <a:t/>
            </a:r>
            <a:br>
              <a:rPr lang="fa-IR" sz="1800" b="1" dirty="0" smtClean="0"/>
            </a:br>
            <a:r>
              <a:rPr lang="fa-IR" sz="1800" b="1" dirty="0" smtClean="0"/>
              <a:t/>
            </a:r>
            <a:br>
              <a:rPr lang="fa-IR" sz="1800" b="1" dirty="0" smtClean="0"/>
            </a:br>
            <a:r>
              <a:rPr lang="fa-IR" sz="1800" b="1" dirty="0" smtClean="0"/>
              <a:t/>
            </a:r>
            <a:br>
              <a:rPr lang="fa-IR" sz="1800" b="1" dirty="0" smtClean="0"/>
            </a:br>
            <a:r>
              <a:rPr lang="fa-IR" sz="1800" b="1" dirty="0" smtClean="0"/>
              <a:t/>
            </a:r>
            <a:br>
              <a:rPr lang="fa-IR" sz="1800" b="1" dirty="0" smtClean="0"/>
            </a:br>
            <a:r>
              <a:rPr lang="fa-IR" sz="1800" b="1" dirty="0" smtClean="0">
                <a:solidFill>
                  <a:srgbClr val="FF0000"/>
                </a:solidFill>
              </a:rPr>
              <a:t>ج- اقدامات مربوط به اقامت : </a:t>
            </a:r>
            <a:r>
              <a:rPr lang="fa-IR" sz="1800" b="1" dirty="0" smtClean="0"/>
              <a:t>به كمك يك سيستم تمام خودكار در پذيره ترمينال هاي كامپيوتري در سراسر پذيره جايگزين رك هاي دستي اتاق و دستگاههاي ثبت الكترومكانيكـــي مي شوند . وقتي مسافران در مراكز درآمدي درخواست هاي خود را ارائه مي دهند ، هزينه هاي انجام شده به صورت الكترونيكي به كامپيوتر پذيره منتقل مي شود . سپس اين هزينه ها به طور خودكار در فوليو الكترونيكي مناسب ميهمان ثبت مي شود . ثبت هاي فوري ، ثبت هاي همزمان مربوط به بخش ها و صورتحساب ميهمان و تراز هاي آزمايشي مستمر به حسابرس شب امـــكان مي دهد به جاي تمركز عمده روي تراز كردن صورتحساب ميهمان به روند حسابرسي بپردازد .</a:t>
            </a:r>
            <a:r>
              <a:rPr lang="en-US" sz="1800" b="1" dirty="0" smtClean="0"/>
              <a:t/>
            </a:r>
            <a:br>
              <a:rPr lang="en-US" sz="1800" b="1" dirty="0" smtClean="0"/>
            </a:br>
            <a:r>
              <a:rPr lang="fa-IR" sz="1800" b="1" dirty="0" smtClean="0">
                <a:solidFill>
                  <a:srgbClr val="FF0000"/>
                </a:solidFill>
              </a:rPr>
              <a:t>د- اقدامات مربوط به خروج : </a:t>
            </a:r>
            <a:r>
              <a:rPr lang="fa-IR" sz="1800" b="1" dirty="0" smtClean="0"/>
              <a:t>يك فوليو الكترونيكي دقيق چاپ شده به ميهمان اطمينـــــان مي دهد كه صورتحساب جامع و صحيح است . باتوجه به روش تسويه حساب ، سيستم كامپيوتري مي تواند نوع مبادلات را در حساب هاي مربوطه ثبت گرديد . در مورد صورتحسابي كه ميهمان ملزم به اعلام آن است سيستم مي تواند صورتحسابي را براي ارائه به ميهمان تهيه كند . وقتي حساب ميهمان تسويه شد و روند ثبت ها كامل شدند ، از اطلاعات مربوط به خروج ميهمان براي تهيه گزارش سابقه ميهمان استفاده مي شود . دواير خدماتي خارج از ساختماني مي توانند به فعاليتهاي هتل كمك كنند تا از بعضي از مزاياي فرآيند خودكار سازي بدون نياز به حمايت از يك سيستم كامپيوتري داخلي برخوردار شوند . يك دايره خدماتي ، هتل را وادار مي كند تا دفاتـــري شامل داده هايي براي پردازش فراهم آورد .</a:t>
            </a:r>
            <a:r>
              <a:rPr lang="en-US" sz="1800" b="1" dirty="0" smtClean="0"/>
              <a:t/>
            </a:r>
            <a:br>
              <a:rPr lang="en-US" sz="1800" b="1" dirty="0" smtClean="0"/>
            </a:br>
            <a:r>
              <a:rPr lang="fa-IR" sz="1800" b="1" dirty="0" smtClean="0">
                <a:solidFill>
                  <a:srgbClr val="C00000"/>
                </a:solidFill>
              </a:rPr>
              <a:t>حسابداري حقوق و دستمزد </a:t>
            </a:r>
            <a:r>
              <a:rPr lang="fa-IR" sz="1800" b="1" dirty="0" smtClean="0"/>
              <a:t>يكي از كاربردهاي رايج است . گزارش هاي ساعت كاري كاركنان به دايره خدماتي فرستاده مي شود تا به چك ها و گزارش هاي حقوق و دستمزد براي مديريت تبديل شوند .</a:t>
            </a:r>
            <a:r>
              <a:rPr lang="en-US" sz="1800" b="1" dirty="0" smtClean="0"/>
              <a:t/>
            </a:r>
            <a:br>
              <a:rPr lang="en-US" sz="1800" b="1" dirty="0" smtClean="0"/>
            </a:br>
            <a:r>
              <a:rPr lang="fa-IR" sz="1800" b="1" dirty="0" smtClean="0"/>
              <a:t>اما دواير خدماتي كه عمدتا" به فعاليت هاي " دفتر پشتيباني كننده "مي پردازند ، گزينه عملي براي فعاليت هاي پذيره نيستند .</a:t>
            </a:r>
            <a:r>
              <a:rPr lang="en-US" sz="1800" b="1" dirty="0" smtClean="0"/>
              <a:t/>
            </a:r>
            <a:br>
              <a:rPr lang="en-US" sz="1800" b="1" dirty="0" smtClean="0"/>
            </a:br>
            <a:r>
              <a:rPr lang="fa-IR" sz="1800" b="1" dirty="0" smtClean="0"/>
              <a:t> </a:t>
            </a:r>
            <a:r>
              <a:rPr lang="en-US" sz="1800" b="1" dirty="0" smtClean="0"/>
              <a:t/>
            </a:r>
            <a:br>
              <a:rPr lang="en-US" sz="1800" b="1" dirty="0" smtClean="0"/>
            </a:br>
            <a:endParaRPr lang="fa-IR" sz="1800" b="1" dirty="0"/>
          </a:p>
        </p:txBody>
      </p:sp>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own Arrow Callout 2"/>
          <p:cNvSpPr/>
          <p:nvPr/>
        </p:nvSpPr>
        <p:spPr>
          <a:xfrm>
            <a:off x="2500298" y="0"/>
            <a:ext cx="4572032" cy="1357298"/>
          </a:xfrm>
          <a:prstGeom prst="downArrowCallout">
            <a:avLst/>
          </a:pr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lvl="0" algn="ctr"/>
            <a:r>
              <a:rPr lang="en-BZ" sz="2400" b="1" dirty="0" smtClean="0">
                <a:sym typeface="Wingdings"/>
              </a:rPr>
              <a:t></a:t>
            </a:r>
            <a:r>
              <a:rPr lang="fa-IR" sz="2400" b="1" dirty="0" smtClean="0"/>
              <a:t>شيوه هاي پذيره </a:t>
            </a:r>
            <a:endParaRPr lang="fa-IR" sz="2400" b="1" dirty="0">
              <a:solidFill>
                <a:schemeClr val="bg1"/>
              </a:solidFill>
            </a:endParaRPr>
          </a:p>
        </p:txBody>
      </p:sp>
      <p:sp>
        <p:nvSpPr>
          <p:cNvPr id="5" name="Rectangle 1"/>
          <p:cNvSpPr>
            <a:spLocks noChangeArrowheads="1"/>
          </p:cNvSpPr>
          <p:nvPr/>
        </p:nvSpPr>
        <p:spPr bwMode="auto">
          <a:xfrm>
            <a:off x="428596" y="1428736"/>
            <a:ext cx="8358246" cy="923330"/>
          </a:xfrm>
          <a:prstGeom prst="rect">
            <a:avLst/>
          </a:prstGeom>
          <a:solidFill>
            <a:schemeClr val="accent3">
              <a:lumMod val="60000"/>
              <a:lumOff val="4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a-IR" b="1" dirty="0" smtClean="0">
                <a:latin typeface="Cambria" pitchFamily="18" charset="0"/>
                <a:ea typeface="Times New Roman" pitchFamily="18" charset="0"/>
                <a:cs typeface="Times New Roman" pitchFamily="18" charset="0"/>
              </a:rPr>
              <a:t>پذيره براي رسيدگي به وضعيت اقامت ميهمان از روش هاي گوناگوني استفاده مي كند . اين بخش پيرامون مستندات پذيره است كه در چهار مرحله چرخه سنتي ميهمان به كار مي روند . تعداد و ماهيت اسناد به نسبت ضريب روند خودكار سازي درهتل تغيير مي كند . </a:t>
            </a:r>
            <a:endParaRPr lang="fa-IR" sz="2000" b="1" dirty="0" smtClean="0">
              <a:latin typeface="Arial" pitchFamily="34" charset="0"/>
              <a:cs typeface="Arial" pitchFamily="34" charset="0"/>
            </a:endParaRPr>
          </a:p>
        </p:txBody>
      </p:sp>
      <p:graphicFrame>
        <p:nvGraphicFramePr>
          <p:cNvPr id="10" name="Diagram 9"/>
          <p:cNvGraphicFramePr/>
          <p:nvPr/>
        </p:nvGraphicFramePr>
        <p:xfrm>
          <a:off x="1500166" y="2643182"/>
          <a:ext cx="6191272" cy="3032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Diagram 6"/>
          <p:cNvGraphicFramePr/>
          <p:nvPr/>
        </p:nvGraphicFramePr>
        <p:xfrm>
          <a:off x="428596" y="1428736"/>
          <a:ext cx="8229600"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Callout 5"/>
          <p:cNvSpPr/>
          <p:nvPr/>
        </p:nvSpPr>
        <p:spPr>
          <a:xfrm>
            <a:off x="2786050" y="214290"/>
            <a:ext cx="3714776" cy="1357322"/>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3"/>
          </a:lnRef>
          <a:fillRef idx="3">
            <a:schemeClr val="accent3"/>
          </a:fillRef>
          <a:effectRef idx="3">
            <a:schemeClr val="accent3"/>
          </a:effectRef>
          <a:fontRef idx="minor">
            <a:schemeClr val="lt1"/>
          </a:fontRef>
        </p:style>
        <p:txBody>
          <a:bodyPr rtlCol="1" anchor="ctr"/>
          <a:lstStyle/>
          <a:p>
            <a:pPr algn="ctr"/>
            <a:r>
              <a:rPr lang="en-BZ" b="1" dirty="0" smtClean="0">
                <a:sym typeface="Wingdings"/>
              </a:rPr>
              <a:t></a:t>
            </a:r>
            <a:r>
              <a:rPr lang="fa-IR" b="1" dirty="0" smtClean="0"/>
              <a:t>مرحله پيش از ورود :</a:t>
            </a:r>
            <a:r>
              <a:rPr lang="en-BZ" b="1" dirty="0" smtClean="0"/>
              <a:t> Pre-Arrival :</a:t>
            </a:r>
            <a:endParaRPr lang="fa-IR" dirty="0"/>
          </a:p>
        </p:txBody>
      </p:sp>
    </p:spTree>
  </p:cSld>
  <p:clrMapOvr>
    <a:masterClrMapping/>
  </p:clrMapOvr>
  <p:transition>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Diagram 9"/>
          <p:cNvGraphicFramePr/>
          <p:nvPr/>
        </p:nvGraphicFramePr>
        <p:xfrm>
          <a:off x="0" y="0"/>
          <a:ext cx="914400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Arrow Callout 10"/>
          <p:cNvSpPr/>
          <p:nvPr/>
        </p:nvSpPr>
        <p:spPr>
          <a:xfrm>
            <a:off x="2571736" y="0"/>
            <a:ext cx="3643338" cy="1000108"/>
          </a:xfrm>
          <a:prstGeom prst="downArrowCallout">
            <a:avLst>
              <a:gd name="adj1" fmla="val 25000"/>
              <a:gd name="adj2" fmla="val 25000"/>
              <a:gd name="adj3" fmla="val 25000"/>
              <a:gd name="adj4" fmla="val 70953"/>
            </a:avLst>
          </a:prstGeom>
          <a:ln/>
        </p:spPr>
        <p:style>
          <a:lnRef idx="0">
            <a:schemeClr val="accent3"/>
          </a:lnRef>
          <a:fillRef idx="3">
            <a:schemeClr val="accent3"/>
          </a:fillRef>
          <a:effectRef idx="3">
            <a:schemeClr val="accent3"/>
          </a:effectRef>
          <a:fontRef idx="minor">
            <a:schemeClr val="lt1"/>
          </a:fontRef>
        </p:style>
        <p:txBody>
          <a:bodyPr rtlCol="1" anchor="ctr"/>
          <a:lstStyle/>
          <a:p>
            <a:pPr lvl="0" algn="ctr"/>
            <a:r>
              <a:rPr lang="fa-IR" sz="2400" b="1" dirty="0" smtClean="0"/>
              <a:t> </a:t>
            </a:r>
            <a:r>
              <a:rPr lang="en-BZ" sz="2400" b="1" dirty="0" smtClean="0">
                <a:sym typeface="Wingdings"/>
              </a:rPr>
              <a:t></a:t>
            </a:r>
            <a:r>
              <a:rPr lang="fa-IR" sz="2400" b="1" dirty="0" smtClean="0"/>
              <a:t>مرحله ورود :</a:t>
            </a:r>
            <a:r>
              <a:rPr lang="en-BZ" sz="2400" b="1" dirty="0" smtClean="0"/>
              <a:t> Arrival :  </a:t>
            </a:r>
            <a:endParaRPr lang="fa-IR" sz="2400" b="1"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285884"/>
          </a:xfrm>
          <a:effectLst>
            <a:glow rad="228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a:noAutofit/>
          </a:bodyPr>
          <a:lstStyle/>
          <a:p>
            <a:r>
              <a:rPr lang="fa-IR" sz="3200" dirty="0">
                <a:solidFill>
                  <a:schemeClr val="bg1"/>
                </a:solidFill>
              </a:rPr>
              <a:t>اگر هتلي مدير اقامتي داشته باشد آنگاه : </a:t>
            </a:r>
            <a:r>
              <a:rPr lang="en-US" sz="3200" dirty="0">
                <a:solidFill>
                  <a:schemeClr val="bg1"/>
                </a:solidFill>
              </a:rPr>
              <a:t/>
            </a:r>
            <a:br>
              <a:rPr lang="en-US" sz="3200" dirty="0">
                <a:solidFill>
                  <a:schemeClr val="bg1"/>
                </a:solidFill>
              </a:rPr>
            </a:br>
            <a:r>
              <a:rPr lang="fa-IR" sz="3200" dirty="0">
                <a:solidFill>
                  <a:schemeClr val="bg1"/>
                </a:solidFill>
              </a:rPr>
              <a:t>اموراقامتي </a:t>
            </a:r>
            <a:r>
              <a:rPr lang="en-US" sz="3200" dirty="0">
                <a:solidFill>
                  <a:schemeClr val="bg1"/>
                </a:solidFill>
              </a:rPr>
              <a:t/>
            </a:r>
            <a:br>
              <a:rPr lang="en-US" sz="3200" dirty="0">
                <a:solidFill>
                  <a:schemeClr val="bg1"/>
                </a:solidFill>
              </a:rPr>
            </a:br>
            <a:endParaRPr lang="fa-IR" sz="3200" dirty="0">
              <a:solidFill>
                <a:schemeClr val="bg1"/>
              </a:solidFill>
            </a:endParaRPr>
          </a:p>
        </p:txBody>
      </p:sp>
      <p:graphicFrame>
        <p:nvGraphicFramePr>
          <p:cNvPr id="7" name="Diagram 6"/>
          <p:cNvGraphicFramePr/>
          <p:nvPr/>
        </p:nvGraphicFramePr>
        <p:xfrm>
          <a:off x="357158" y="1571612"/>
          <a:ext cx="1785950"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2" name="Oval 81"/>
          <p:cNvSpPr/>
          <p:nvPr/>
        </p:nvSpPr>
        <p:spPr>
          <a:xfrm>
            <a:off x="2714612" y="2428868"/>
            <a:ext cx="1428760" cy="914400"/>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اموربليط هواپيما</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3" name="Oval 82"/>
          <p:cNvSpPr/>
          <p:nvPr/>
        </p:nvSpPr>
        <p:spPr>
          <a:xfrm>
            <a:off x="6643702" y="1428736"/>
            <a:ext cx="1714512" cy="914400"/>
          </a:xfrm>
          <a:prstGeom prst="ellipse">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خدمات منشيگري و تجاري</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84" name="Oval 83"/>
          <p:cNvSpPr/>
          <p:nvPr/>
        </p:nvSpPr>
        <p:spPr>
          <a:xfrm>
            <a:off x="3357554" y="1643050"/>
            <a:ext cx="1357322" cy="857256"/>
          </a:xfrm>
          <a:prstGeom prst="ellipse">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خانه داري </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85" name="Oval 84"/>
          <p:cNvSpPr/>
          <p:nvPr/>
        </p:nvSpPr>
        <p:spPr>
          <a:xfrm>
            <a:off x="8001024" y="1928802"/>
            <a:ext cx="914400" cy="914400"/>
          </a:xfrm>
          <a:prstGeom prst="ellipse">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تلفن و فاكس</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86" name="Oval 85"/>
          <p:cNvSpPr/>
          <p:nvPr/>
        </p:nvSpPr>
        <p:spPr>
          <a:xfrm>
            <a:off x="4500562" y="1500174"/>
            <a:ext cx="1428760" cy="928694"/>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Homa"/>
                <a:ea typeface="Times New Roman" pitchFamily="18" charset="0"/>
                <a:cs typeface="Arial" pitchFamily="34" charset="0"/>
              </a:rPr>
              <a:t>لباسشويي</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87" name="Oval 86"/>
          <p:cNvSpPr/>
          <p:nvPr/>
        </p:nvSpPr>
        <p:spPr>
          <a:xfrm>
            <a:off x="2143108" y="1785926"/>
            <a:ext cx="1428760" cy="714380"/>
          </a:xfrm>
          <a:prstGeom prst="ellipse">
            <a:avLst/>
          </a:prstGeom>
          <a:effectLst>
            <a:glow rad="101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Homa"/>
                <a:ea typeface="Times New Roman" pitchFamily="18" charset="0"/>
                <a:cs typeface="Arial" pitchFamily="34" charset="0"/>
              </a:rPr>
              <a:t>امور پذيرش و </a:t>
            </a:r>
            <a:r>
              <a:rPr kumimoji="0" lang="fa-IR" sz="1600" b="1" i="0" u="none" strike="noStrike" cap="none" normalizeH="0" baseline="0" dirty="0" smtClean="0">
                <a:ln>
                  <a:noFill/>
                </a:ln>
                <a:solidFill>
                  <a:schemeClr val="tx1"/>
                </a:solidFill>
                <a:effectLst/>
                <a:latin typeface="Homa"/>
                <a:ea typeface="Times New Roman" pitchFamily="18" charset="0"/>
                <a:cs typeface="Arial" pitchFamily="34" charset="0"/>
              </a:rPr>
              <a:t>خدمات</a:t>
            </a:r>
            <a:r>
              <a:rPr kumimoji="0" lang="fa-IR" b="1" i="0" u="none" strike="noStrike" cap="none" normalizeH="0" baseline="0" dirty="0" smtClean="0">
                <a:ln>
                  <a:noFill/>
                </a:ln>
                <a:solidFill>
                  <a:schemeClr val="tx1"/>
                </a:solidFill>
                <a:effectLst/>
                <a:latin typeface="Homa"/>
                <a:ea typeface="Times New Roman" pitchFamily="18" charset="0"/>
                <a:cs typeface="Arial" pitchFamily="34" charset="0"/>
              </a:rPr>
              <a:t>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8" name="Oval 87"/>
          <p:cNvSpPr/>
          <p:nvPr/>
        </p:nvSpPr>
        <p:spPr>
          <a:xfrm>
            <a:off x="5357818" y="2285992"/>
            <a:ext cx="1071570" cy="914400"/>
          </a:xfrm>
          <a:prstGeom prst="ellipse">
            <a:avLst/>
          </a:prstGeom>
          <a:effectLst>
            <a:glow rad="228600">
              <a:schemeClr val="accent2">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1" anchor="ctr"/>
          <a:lstStyle/>
          <a:p>
            <a:pPr lvl="0" algn="ctr" fontAlgn="base">
              <a:spcBef>
                <a:spcPct val="0"/>
              </a:spcBef>
              <a:spcAft>
                <a:spcPct val="0"/>
              </a:spcAft>
            </a:pPr>
            <a:r>
              <a:rPr kumimoji="0" lang="fa-IR" sz="1600" b="1" i="0" u="none" strike="noStrike" cap="none" normalizeH="0" baseline="0" dirty="0" smtClean="0">
                <a:ln>
                  <a:noFill/>
                </a:ln>
                <a:solidFill>
                  <a:schemeClr val="tx1"/>
                </a:solidFill>
                <a:effectLst/>
                <a:latin typeface="Arial" pitchFamily="34" charset="0"/>
                <a:ea typeface="Times New Roman" pitchFamily="18" charset="0"/>
                <a:cs typeface="Homa" charset="-78"/>
              </a:rPr>
              <a:t>تايپ و تكثير</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9" name="Oval 88"/>
          <p:cNvSpPr/>
          <p:nvPr/>
        </p:nvSpPr>
        <p:spPr>
          <a:xfrm>
            <a:off x="4071934" y="2357430"/>
            <a:ext cx="1285884" cy="914400"/>
          </a:xfrm>
          <a:prstGeom prst="ellipse">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lvl="0" algn="ctr" fontAlgn="base">
              <a:spcBef>
                <a:spcPct val="0"/>
              </a:spcBef>
              <a:spcAft>
                <a:spcPct val="0"/>
              </a:spcAft>
            </a:pPr>
            <a:r>
              <a:rPr kumimoji="0" lang="fa-IR" sz="1600" b="1" i="0" u="none" strike="noStrike" cap="none" normalizeH="0" baseline="0" dirty="0" smtClean="0">
                <a:ln>
                  <a:noFill/>
                </a:ln>
                <a:solidFill>
                  <a:schemeClr val="tx1"/>
                </a:solidFill>
                <a:effectLst/>
                <a:latin typeface="Homa"/>
                <a:ea typeface="Times New Roman" pitchFamily="18" charset="0"/>
                <a:cs typeface="Arial" pitchFamily="34" charset="0"/>
              </a:rPr>
              <a:t>اطلاعات تجاري</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0" name="Oval 89"/>
          <p:cNvSpPr/>
          <p:nvPr/>
        </p:nvSpPr>
        <p:spPr>
          <a:xfrm>
            <a:off x="5643570" y="1500174"/>
            <a:ext cx="1214446" cy="785818"/>
          </a:xfrm>
          <a:prstGeom prst="ellipse">
            <a:avLst/>
          </a:prstGeom>
          <a:effectLst>
            <a:glow rad="1397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Homa"/>
                <a:ea typeface="Times New Roman" pitchFamily="18" charset="0"/>
                <a:cs typeface="Arial" pitchFamily="34" charset="0"/>
              </a:rPr>
              <a:t>تلفنخانه </a:t>
            </a:r>
            <a:endParaRPr kumimoji="0" lang="fa-IR" b="1" i="0" u="none" strike="noStrike" cap="none" normalizeH="0" baseline="0" dirty="0" smtClean="0">
              <a:ln>
                <a:noFill/>
              </a:ln>
              <a:solidFill>
                <a:schemeClr val="tx1"/>
              </a:solidFill>
              <a:effectLst/>
              <a:latin typeface="Arial" pitchFamily="34" charset="0"/>
              <a:cs typeface="Arial" pitchFamily="34" charset="0"/>
            </a:endParaRPr>
          </a:p>
        </p:txBody>
      </p:sp>
      <p:sp>
        <p:nvSpPr>
          <p:cNvPr id="93" name="Oval 92"/>
          <p:cNvSpPr/>
          <p:nvPr/>
        </p:nvSpPr>
        <p:spPr>
          <a:xfrm>
            <a:off x="6357950" y="2214554"/>
            <a:ext cx="1428760" cy="914400"/>
          </a:xfrm>
          <a:prstGeom prst="ellipse">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1" anchor="ctr"/>
          <a:lstStyle/>
          <a:p>
            <a:pPr lvl="0" algn="ctr" fontAlgn="base">
              <a:spcBef>
                <a:spcPct val="0"/>
              </a:spcBef>
              <a:spcAft>
                <a:spcPct val="0"/>
              </a:spcAft>
            </a:pPr>
            <a:r>
              <a:rPr kumimoji="0" lang="fa-IR" sz="1600" b="1" i="0" u="none" strike="noStrike" cap="none" normalizeH="0" baseline="0" dirty="0" smtClean="0">
                <a:ln>
                  <a:noFill/>
                </a:ln>
                <a:solidFill>
                  <a:schemeClr val="tx1"/>
                </a:solidFill>
                <a:effectLst/>
                <a:latin typeface="Arial" pitchFamily="34" charset="0"/>
                <a:ea typeface="Times New Roman" pitchFamily="18" charset="0"/>
                <a:cs typeface="Homa" charset="-78"/>
              </a:rPr>
              <a:t>منشي </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3" name="Diagram 102"/>
          <p:cNvGraphicFramePr/>
          <p:nvPr/>
        </p:nvGraphicFramePr>
        <p:xfrm>
          <a:off x="357158" y="3429000"/>
          <a:ext cx="2071702" cy="1143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7" name="Diagram 106"/>
          <p:cNvGraphicFramePr/>
          <p:nvPr/>
        </p:nvGraphicFramePr>
        <p:xfrm>
          <a:off x="0" y="4500570"/>
          <a:ext cx="3357554" cy="12144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8" name="Oval 117"/>
          <p:cNvSpPr/>
          <p:nvPr/>
        </p:nvSpPr>
        <p:spPr>
          <a:xfrm>
            <a:off x="3857620" y="4357694"/>
            <a:ext cx="1357322" cy="928694"/>
          </a:xfrm>
          <a:prstGeom prst="ellipse">
            <a:avLst/>
          </a:prstGeom>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1" anchor="ctr"/>
          <a:lstStyle/>
          <a:p>
            <a:pPr lvl="0" algn="ctr" fontAlgn="base">
              <a:spcBef>
                <a:spcPct val="0"/>
              </a:spcBef>
              <a:spcAft>
                <a:spcPct val="0"/>
              </a:spcAft>
            </a:pPr>
            <a:r>
              <a:rPr kumimoji="0" lang="fa-IR" sz="1600" b="1" i="0" u="none" strike="noStrike" cap="none" normalizeH="0" baseline="0" dirty="0" smtClean="0">
                <a:ln>
                  <a:noFill/>
                </a:ln>
                <a:solidFill>
                  <a:schemeClr val="tx1"/>
                </a:solidFill>
                <a:effectLst/>
                <a:latin typeface="Arial" pitchFamily="34" charset="0"/>
                <a:ea typeface="Times New Roman" pitchFamily="18" charset="0"/>
                <a:cs typeface="Homa" charset="-78"/>
              </a:rPr>
              <a:t>پذيرش</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Oval 118"/>
          <p:cNvSpPr/>
          <p:nvPr/>
        </p:nvSpPr>
        <p:spPr>
          <a:xfrm rot="723228">
            <a:off x="7803928" y="4379563"/>
            <a:ext cx="1367766" cy="838355"/>
          </a:xfrm>
          <a:prstGeom prst="ellipse">
            <a:avLst/>
          </a:prstGeom>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كليد دار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a:p>
            <a:pPr lvl="0" algn="ctr" fontAlgn="base">
              <a:spcBef>
                <a:spcPct val="0"/>
              </a:spcBef>
              <a:spcAft>
                <a:spcPct val="0"/>
              </a:spcAft>
            </a:pPr>
            <a:endParaRPr lang="fa-IR" b="1" dirty="0">
              <a:solidFill>
                <a:schemeClr val="tx1"/>
              </a:solidFill>
              <a:latin typeface="Arial" pitchFamily="34" charset="0"/>
              <a:cs typeface="Arial" pitchFamily="34" charset="0"/>
            </a:endParaRPr>
          </a:p>
        </p:txBody>
      </p:sp>
      <p:sp>
        <p:nvSpPr>
          <p:cNvPr id="120" name="Oval 119"/>
          <p:cNvSpPr/>
          <p:nvPr/>
        </p:nvSpPr>
        <p:spPr>
          <a:xfrm>
            <a:off x="6286512" y="4214818"/>
            <a:ext cx="1643074" cy="914400"/>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1" anchor="ctr"/>
          <a:lstStyle/>
          <a:p>
            <a:pPr lvl="0" algn="ctr" fontAlgn="base">
              <a:spcBef>
                <a:spcPct val="0"/>
              </a:spcBef>
              <a:spcAft>
                <a:spcPct val="0"/>
              </a:spcAft>
            </a:pPr>
            <a:r>
              <a:rPr kumimoji="0" lang="fa-IR" sz="1600" b="1" i="0" u="none" strike="noStrike" cap="none" normalizeH="0" baseline="0" dirty="0" smtClean="0">
                <a:ln>
                  <a:noFill/>
                </a:ln>
                <a:solidFill>
                  <a:schemeClr val="tx1"/>
                </a:solidFill>
                <a:effectLst/>
                <a:latin typeface="Arial" pitchFamily="34" charset="0"/>
                <a:ea typeface="Times New Roman" pitchFamily="18" charset="0"/>
                <a:cs typeface="Homa" charset="-78"/>
              </a:rPr>
              <a:t>خدمات مسافرين </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21" name="Oval 120"/>
          <p:cNvSpPr/>
          <p:nvPr/>
        </p:nvSpPr>
        <p:spPr>
          <a:xfrm>
            <a:off x="2643174" y="4429132"/>
            <a:ext cx="1428760" cy="857256"/>
          </a:xfrm>
          <a:prstGeom prst="ellipse">
            <a:avLst/>
          </a:prstGeom>
          <a:effectLst>
            <a:glow rad="2286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1" anchor="ctr"/>
          <a:lstStyle/>
          <a:p>
            <a:pPr lvl="0" algn="ctr" fontAlgn="base">
              <a:spcBef>
                <a:spcPct val="0"/>
              </a:spcBef>
              <a:spcAft>
                <a:spcPct val="0"/>
              </a:spcAft>
            </a:pPr>
            <a:r>
              <a:rPr kumimoji="0" lang="fa-IR" sz="1600" b="1" i="0" u="none" strike="noStrike" cap="none" normalizeH="0" baseline="0" dirty="0" smtClean="0">
                <a:ln>
                  <a:noFill/>
                </a:ln>
                <a:solidFill>
                  <a:schemeClr val="tx1"/>
                </a:solidFill>
                <a:effectLst/>
                <a:latin typeface="Homa"/>
                <a:ea typeface="Times New Roman" pitchFamily="18" charset="0"/>
                <a:cs typeface="Arial" pitchFamily="34" charset="0"/>
              </a:rPr>
              <a:t>رزرواسيون </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22" name="Oval 121"/>
          <p:cNvSpPr/>
          <p:nvPr/>
        </p:nvSpPr>
        <p:spPr>
          <a:xfrm>
            <a:off x="5072066" y="4286256"/>
            <a:ext cx="1357322" cy="928694"/>
          </a:xfrm>
          <a:prstGeom prst="ellipse">
            <a:avLst/>
          </a:prstGeom>
          <a:effectLst>
            <a:glow rad="2286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اطلاعات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2" name="Curved Connector 131"/>
          <p:cNvCxnSpPr/>
          <p:nvPr/>
        </p:nvCxnSpPr>
        <p:spPr>
          <a:xfrm rot="16200000" flipH="1">
            <a:off x="7286644" y="5143512"/>
            <a:ext cx="642942" cy="64294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20" idx="4"/>
          </p:cNvCxnSpPr>
          <p:nvPr/>
        </p:nvCxnSpPr>
        <p:spPr>
          <a:xfrm rot="5400000">
            <a:off x="6547258" y="5225663"/>
            <a:ext cx="657236" cy="46434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Rounded Rectangle 143"/>
          <p:cNvSpPr/>
          <p:nvPr/>
        </p:nvSpPr>
        <p:spPr>
          <a:xfrm>
            <a:off x="5429256" y="5786454"/>
            <a:ext cx="1428760" cy="714380"/>
          </a:xfrm>
          <a:prstGeom prst="roundRect">
            <a:avLst/>
          </a:prstGeom>
          <a:ln>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Homa"/>
                <a:ea typeface="Times New Roman" pitchFamily="18" charset="0"/>
                <a:cs typeface="Arial" pitchFamily="34" charset="0"/>
              </a:rPr>
              <a:t>بل بوي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ounded Rectangle 146"/>
          <p:cNvSpPr/>
          <p:nvPr/>
        </p:nvSpPr>
        <p:spPr>
          <a:xfrm>
            <a:off x="7429520" y="5786454"/>
            <a:ext cx="1357322" cy="714380"/>
          </a:xfrm>
          <a:prstGeom prst="roundRect">
            <a:avLst/>
          </a:prstGeom>
          <a:ln>
            <a:solidFill>
              <a:schemeClr val="accent3">
                <a:lumMod val="75000"/>
              </a:schemeClr>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lvl="0" algn="ctr" fontAlgn="base">
              <a:spcBef>
                <a:spcPct val="0"/>
              </a:spcBef>
              <a:spcAft>
                <a:spcPct val="0"/>
              </a:spcAf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Homa" charset="-78"/>
              </a:rPr>
              <a:t>دربان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3"/>
          <p:cNvSpPr>
            <a:spLocks noGrp="1"/>
          </p:cNvSpPr>
          <p:nvPr>
            <p:ph type="title"/>
          </p:nvPr>
        </p:nvSpPr>
        <p:spPr>
          <a:xfrm>
            <a:off x="1571604" y="1"/>
            <a:ext cx="5715040" cy="1428735"/>
          </a:xfrm>
          <a:prstGeom prst="downArrowCallout">
            <a:avLst/>
          </a:prstGeom>
        </p:spPr>
        <p:style>
          <a:lnRef idx="0">
            <a:schemeClr val="accent3"/>
          </a:lnRef>
          <a:fillRef idx="3">
            <a:schemeClr val="accent3"/>
          </a:fillRef>
          <a:effectRef idx="3">
            <a:schemeClr val="accent3"/>
          </a:effectRef>
          <a:fontRef idx="minor">
            <a:schemeClr val="lt1"/>
          </a:fontRef>
        </p:style>
        <p:txBody>
          <a:bodyPr rtlCol="1" anchor="ctr">
            <a:normAutofit/>
          </a:bodyPr>
          <a:lstStyle/>
          <a:p>
            <a:r>
              <a:rPr lang="en-BZ" sz="2400" b="1" dirty="0" smtClean="0">
                <a:sym typeface="Wingdings"/>
              </a:rPr>
              <a:t></a:t>
            </a:r>
            <a:r>
              <a:rPr lang="fa-IR" sz="2400" b="1" dirty="0" smtClean="0"/>
              <a:t>مرحله اقامت : </a:t>
            </a:r>
            <a:r>
              <a:rPr lang="en-BZ" sz="2400" b="1" dirty="0" smtClean="0"/>
              <a:t>Accommodation </a:t>
            </a:r>
            <a:r>
              <a:rPr lang="en-BZ" sz="2400" b="1" dirty="0" err="1" smtClean="0"/>
              <a:t>fase</a:t>
            </a:r>
            <a:r>
              <a:rPr lang="en-BZ" sz="2400" b="1" dirty="0" smtClean="0"/>
              <a:t> : </a:t>
            </a:r>
            <a:r>
              <a:rPr lang="en-US" sz="2400" b="1" dirty="0" smtClean="0"/>
              <a:t/>
            </a:r>
            <a:br>
              <a:rPr lang="en-US" sz="2400" b="1" dirty="0" smtClean="0"/>
            </a:br>
            <a:endParaRPr lang="fa-IR" sz="2400" b="1" dirty="0"/>
          </a:p>
        </p:txBody>
      </p:sp>
      <p:sp>
        <p:nvSpPr>
          <p:cNvPr id="66573" name="Rectangle 13"/>
          <p:cNvSpPr>
            <a:spLocks noChangeArrowheads="1"/>
          </p:cNvSpPr>
          <p:nvPr/>
        </p:nvSpPr>
        <p:spPr bwMode="auto">
          <a:xfrm rot="10800000" flipV="1">
            <a:off x="357158" y="1571612"/>
            <a:ext cx="8429684" cy="3570208"/>
          </a:xfrm>
          <a:prstGeom prst="rect">
            <a:avLst/>
          </a:prstGeom>
          <a:ln>
            <a:headEnd/>
            <a:tailEnd/>
          </a:ln>
          <a:effectLst>
            <a:glow rad="228600">
              <a:schemeClr val="accent3">
                <a:satMod val="175000"/>
                <a:alpha val="40000"/>
              </a:schemeClr>
            </a:glow>
            <a:outerShdw blurRad="76200" dist="12700" dir="8100000" sy="-23000" kx="800400" algn="br" rotWithShape="0">
              <a:prstClr val="black">
                <a:alpha val="20000"/>
              </a:prst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endParaRPr lang="fa-IR" sz="1600" b="1" dirty="0" smtClean="0">
              <a:solidFill>
                <a:schemeClr val="tx1"/>
              </a:solidFill>
              <a:latin typeface="Cambria"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وقتي كه ميهمان پذيرش مي شود پذيره فوليو ميهمان را به عنوان صورت وضعيت هزينه ها و اعتباري هاي استفاده شده توسط ميهمان صادر مي كند . هرچند اطلاعات فوليو با سيستم هاي نگهداري گزارش پذيره قابل مقايسه هستند ، اما فرمت هاي فوليو متفاوت هستند . تقريبا" در تمام سيستم هاي نگهداري گزارش ، اطلاعات از كارت پذيرش ميهمان به فوليو درجريان انتقال مي يابد . فوليوها بايستي براي كنترل از قبل شماره گذاري شوند . شماره فوليو را نيز براي رجوع به كارت پذيرش ميهمان وارد مي كنند . ممكن است فوليوها بسته به نيازهاي هتل داراي چندين صفحه مشابه باشند . معمولا" حداقل وجود " دو نسخه " از فوليو لازم است . يك نسخه فوليوي ميهمان توسط پذيره به عنوان گزارش وضعيت اقامت ميهمان به كار مي رود و نسخه ديگر به هنگام خروج ميهمان به عنوان سند صورتحساب ارائه داده مي شود . نسخه هاي ديگر فوليو توسط هتل براي كارهايي نظير كمك به ارسال مستقيم صورتحساب قبل از خروج ميهمان  هماهنگ كردن گزارش هاي فروش بخش هاي مختلف به كار مي رود .</a:t>
            </a:r>
          </a:p>
          <a:p>
            <a:pPr marL="0" marR="0" lvl="0" indent="0" defTabSz="914400" rtl="1" eaLnBrk="1" fontAlgn="base" latinLnBrk="0" hangingPunct="1">
              <a:lnSpc>
                <a:spcPct val="100000"/>
              </a:lnSpc>
              <a:spcBef>
                <a:spcPct val="0"/>
              </a:spcBef>
              <a:spcAft>
                <a:spcPct val="0"/>
              </a:spcAft>
              <a:buClrTx/>
              <a:buSzTx/>
              <a:buFontTx/>
              <a:buNone/>
              <a:tabLst/>
            </a:pPr>
            <a:endParaRPr lang="fa-IR" sz="1600" b="1" dirty="0" smtClean="0">
              <a:solidFill>
                <a:schemeClr val="tx1"/>
              </a:solidFill>
              <a:latin typeface="Cambria"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hevron 4"/>
          <p:cNvSpPr/>
          <p:nvPr/>
        </p:nvSpPr>
        <p:spPr>
          <a:xfrm>
            <a:off x="2071670" y="2162475"/>
            <a:ext cx="1610354" cy="690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endParaRPr lang="fa-IR" sz="2900" kern="1200" dirty="0"/>
          </a:p>
        </p:txBody>
      </p:sp>
      <p:graphicFrame>
        <p:nvGraphicFramePr>
          <p:cNvPr id="20" name="Diagram 19"/>
          <p:cNvGraphicFramePr/>
          <p:nvPr/>
        </p:nvGraphicFramePr>
        <p:xfrm>
          <a:off x="642910" y="428604"/>
          <a:ext cx="785818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hevron 4"/>
          <p:cNvSpPr/>
          <p:nvPr/>
        </p:nvSpPr>
        <p:spPr>
          <a:xfrm>
            <a:off x="0" y="4591367"/>
            <a:ext cx="1610354" cy="690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endParaRPr lang="fa-IR" sz="2900" kern="1200" dirty="0"/>
          </a:p>
        </p:txBody>
      </p:sp>
      <p:graphicFrame>
        <p:nvGraphicFramePr>
          <p:cNvPr id="6" name="Diagram 5"/>
          <p:cNvGraphicFramePr/>
          <p:nvPr/>
        </p:nvGraphicFramePr>
        <p:xfrm>
          <a:off x="0" y="0"/>
          <a:ext cx="914400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own Arrow Callout 2"/>
          <p:cNvSpPr/>
          <p:nvPr/>
        </p:nvSpPr>
        <p:spPr>
          <a:xfrm>
            <a:off x="2786050" y="0"/>
            <a:ext cx="4000528" cy="114298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4" name="Down Arrow Callout 3"/>
          <p:cNvSpPr/>
          <p:nvPr/>
        </p:nvSpPr>
        <p:spPr>
          <a:xfrm>
            <a:off x="2786050" y="0"/>
            <a:ext cx="4000528" cy="1142984"/>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dirty="0"/>
          </a:p>
        </p:txBody>
      </p:sp>
      <p:graphicFrame>
        <p:nvGraphicFramePr>
          <p:cNvPr id="5" name="Table 4"/>
          <p:cNvGraphicFramePr>
            <a:graphicFrameLocks noGrp="1"/>
          </p:cNvGraphicFramePr>
          <p:nvPr/>
        </p:nvGraphicFramePr>
        <p:xfrm>
          <a:off x="2928926" y="0"/>
          <a:ext cx="3571900" cy="1214422"/>
        </p:xfrm>
        <a:graphic>
          <a:graphicData uri="http://schemas.openxmlformats.org/drawingml/2006/table">
            <a:tbl>
              <a:tblPr rtl="1"/>
              <a:tblGrid>
                <a:gridCol w="1785740">
                  <a:extLst>
                    <a:ext uri="{9D8B030D-6E8A-4147-A177-3AD203B41FA5}">
                      <a16:colId xmlns:a16="http://schemas.microsoft.com/office/drawing/2014/main" val="20000"/>
                    </a:ext>
                  </a:extLst>
                </a:gridCol>
                <a:gridCol w="1786160">
                  <a:extLst>
                    <a:ext uri="{9D8B030D-6E8A-4147-A177-3AD203B41FA5}">
                      <a16:colId xmlns:a16="http://schemas.microsoft.com/office/drawing/2014/main" val="20001"/>
                    </a:ext>
                  </a:extLst>
                </a:gridCol>
              </a:tblGrid>
              <a:tr h="1214422">
                <a:tc>
                  <a:txBody>
                    <a:bodyPr/>
                    <a:lstStyle/>
                    <a:p>
                      <a:pPr algn="r" rtl="1">
                        <a:spcBef>
                          <a:spcPts val="1200"/>
                        </a:spcBef>
                        <a:spcAft>
                          <a:spcPts val="300"/>
                        </a:spcAft>
                      </a:pPr>
                      <a:r>
                        <a:rPr lang="en-BZ" sz="2400" b="1" kern="1400" dirty="0">
                          <a:solidFill>
                            <a:schemeClr val="bg1"/>
                          </a:solidFill>
                          <a:latin typeface="Cambria"/>
                          <a:ea typeface="Times New Roman"/>
                          <a:cs typeface="Times New Roman"/>
                          <a:sym typeface="Wingdings"/>
                        </a:rPr>
                        <a:t></a:t>
                      </a:r>
                      <a:r>
                        <a:rPr lang="fa-IR" sz="2400" b="1" kern="1400" dirty="0">
                          <a:solidFill>
                            <a:schemeClr val="bg1"/>
                          </a:solidFill>
                          <a:latin typeface="Cambria"/>
                          <a:ea typeface="Times New Roman"/>
                          <a:cs typeface="Times New Roman"/>
                        </a:rPr>
                        <a:t>مرحلة خروج  </a:t>
                      </a:r>
                      <a:r>
                        <a:rPr lang="fa-IR" sz="2400" b="1" kern="1400" dirty="0" smtClean="0">
                          <a:solidFill>
                            <a:schemeClr val="bg1"/>
                          </a:solidFill>
                          <a:latin typeface="Cambria"/>
                          <a:ea typeface="Times New Roman"/>
                          <a:cs typeface="Times New Roman"/>
                        </a:rPr>
                        <a:t> </a:t>
                      </a:r>
                      <a:endParaRPr lang="en-US" sz="2400" b="1" kern="1400" dirty="0">
                        <a:solidFill>
                          <a:schemeClr val="bg1"/>
                        </a:solidFill>
                        <a:latin typeface="Cambria"/>
                        <a:ea typeface="Times New Roman"/>
                        <a:cs typeface="Times New Roman"/>
                      </a:endParaRPr>
                    </a:p>
                  </a:txBody>
                  <a:tcPr marL="68580" marR="68580" marT="0" marB="0">
                    <a:lnL>
                      <a:noFill/>
                    </a:lnL>
                    <a:lnR>
                      <a:noFill/>
                    </a:lnR>
                    <a:lnT>
                      <a:noFill/>
                    </a:lnT>
                    <a:lnB>
                      <a:noFill/>
                    </a:lnB>
                  </a:tcPr>
                </a:tc>
                <a:tc>
                  <a:txBody>
                    <a:bodyPr/>
                    <a:lstStyle/>
                    <a:p>
                      <a:pPr algn="r" rtl="1">
                        <a:spcBef>
                          <a:spcPts val="1200"/>
                        </a:spcBef>
                        <a:spcAft>
                          <a:spcPts val="300"/>
                        </a:spcAft>
                      </a:pPr>
                      <a:r>
                        <a:rPr lang="en-BZ" sz="2400" b="1" kern="1400" dirty="0">
                          <a:solidFill>
                            <a:schemeClr val="bg1"/>
                          </a:solidFill>
                          <a:latin typeface="Cambria"/>
                          <a:ea typeface="Times New Roman"/>
                          <a:cs typeface="Times New Roman"/>
                        </a:rPr>
                        <a:t>Check-out:</a:t>
                      </a:r>
                      <a:endParaRPr lang="en-US" sz="2400" b="1" kern="1400" dirty="0">
                        <a:solidFill>
                          <a:schemeClr val="bg1"/>
                        </a:solidFill>
                        <a:latin typeface="Cambria"/>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1681" name="Rectangle 1"/>
          <p:cNvSpPr>
            <a:spLocks noChangeArrowheads="1"/>
          </p:cNvSpPr>
          <p:nvPr/>
        </p:nvSpPr>
        <p:spPr bwMode="auto">
          <a:xfrm>
            <a:off x="285720" y="1357298"/>
            <a:ext cx="8501122" cy="4708981"/>
          </a:xfrm>
          <a:prstGeom prst="rect">
            <a:avLst/>
          </a:prstGeom>
          <a:ln>
            <a:noFill/>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فوليوهاي ميهمان بايستي در طي زمان اقامت روزانه به روز شوند تا در زمان خروج از وجود مانده حساب دقيقي براي تسويه حساب اطمينان حاصل شود .</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علاوه بر فوليو ميهمان براي تسويه حساب ممكن است وجود فرم هاي ديگري براي تسويه حساب لازم شود ( مثلا" رسيد كارت اعتباري ، در صورتي كه ميهمان بخواهد با كارت اعتباري هزينه ها را پرداخت نمايد ) . در بعضي هتل ها از رسيد نقدي براي مستندسازي تسويه حساب نقدي استفاده مي شود . اگر صورتحساب ميهمان مستقيما" ارسال شود وجود رسيد انتقال لازم مي شود . به عبارتي صورتحساب از حساب مطالبات ميهمان به حساب مطالبات غير ميهمان يا غير مقيم انتقال مي يابد . حتي در سيستم تمام خودكار ممكن است براي ثبت قراردادها و ايجاد مبنايي براي حسابرسي جامع سندهاي متعددي تهيه شود .</a:t>
            </a:r>
            <a:endParaRPr kumimoji="0" lang="fa-I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طي مرحلة خروج شايد لازم شود كه مسئولان پذيره گزارش سابقه ميهمان را براي درج در پرونده هاي سابقه ميهمان تهيه كنند . همانطور كه قبلا" گفته شد يك گزارش مربوط به سابقه ميهمان داراي اطلاعات مفيدي براي اقدامات بازاريابي و فروش است و مي تواند در پذيرش و خدمت رساني به ميهمان در طي اقامت بعدي كمك كند . به علاوه ممكن است قوانين دولتي حفظ اطلاعات خاص ميهمان را براي مدت معيني ايجاب كند . بيشتر سيستم هاي تمام خودكار به صورت خودكار گزارش الكتريكي از سابقه ميهمان را به عنوان بخشي از روند تسويه حساب تهيه  مي كنند . يك پرونده كامپيوتري از سابقه ميهمان يك پايگاه داده اي حاوي اطلاعاتي ارزشمند است .</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cover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Down Arrow Callout 6"/>
          <p:cNvSpPr/>
          <p:nvPr/>
        </p:nvSpPr>
        <p:spPr>
          <a:xfrm>
            <a:off x="2500298" y="0"/>
            <a:ext cx="4572032" cy="1357298"/>
          </a:xfrm>
          <a:prstGeom prst="downArrowCallou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a:r>
              <a:rPr lang="en-BZ" sz="2800" b="1" dirty="0" smtClean="0">
                <a:solidFill>
                  <a:schemeClr val="bg1"/>
                </a:solidFill>
                <a:sym typeface="Wingdings"/>
              </a:rPr>
              <a:t></a:t>
            </a:r>
            <a:r>
              <a:rPr lang="fa-IR" sz="2800" b="1" dirty="0" smtClean="0">
                <a:solidFill>
                  <a:schemeClr val="bg1"/>
                </a:solidFill>
              </a:rPr>
              <a:t> پذيره   :</a:t>
            </a:r>
            <a:r>
              <a:rPr lang="en-BZ" sz="2800" b="1" kern="1400" dirty="0" smtClean="0">
                <a:latin typeface="Cambria"/>
                <a:ea typeface="Times New Roman"/>
                <a:cs typeface="Times New Roman"/>
              </a:rPr>
              <a:t>Front office </a:t>
            </a:r>
            <a:endParaRPr lang="fa-IR" sz="2800" b="1" dirty="0" smtClean="0"/>
          </a:p>
          <a:p>
            <a:pPr lvl="0" algn="ctr"/>
            <a:endParaRPr lang="fa-IR" sz="2800" b="1" dirty="0">
              <a:solidFill>
                <a:schemeClr val="bg1"/>
              </a:solidFill>
            </a:endParaRPr>
          </a:p>
        </p:txBody>
      </p:sp>
      <p:graphicFrame>
        <p:nvGraphicFramePr>
          <p:cNvPr id="9" name="Diagram 8"/>
          <p:cNvGraphicFramePr/>
          <p:nvPr/>
        </p:nvGraphicFramePr>
        <p:xfrm>
          <a:off x="500034" y="1500174"/>
          <a:ext cx="828680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714348" y="357166"/>
          <a:ext cx="8001056"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8596" y="714356"/>
            <a:ext cx="2571762" cy="5122374"/>
            <a:chOff x="0" y="235451"/>
            <a:chExt cx="2571762" cy="5122374"/>
          </a:xfrm>
          <a:effectLst>
            <a:glow rad="228600">
              <a:schemeClr val="accent6">
                <a:satMod val="175000"/>
                <a:alpha val="40000"/>
              </a:schemeClr>
            </a:glow>
            <a:reflection blurRad="6350" stA="52000" endA="300" endPos="35000" dir="5400000" sy="-100000" algn="bl" rotWithShape="0"/>
          </a:effectLst>
          <a:scene3d>
            <a:camera prst="orthographicFront"/>
            <a:lightRig rig="threePt" dir="t">
              <a:rot lat="0" lon="0" rev="7500000"/>
            </a:lightRig>
          </a:scene3d>
        </p:grpSpPr>
        <p:sp>
          <p:nvSpPr>
            <p:cNvPr id="5" name="Chevron 4"/>
            <p:cNvSpPr/>
            <p:nvPr/>
          </p:nvSpPr>
          <p:spPr>
            <a:xfrm rot="5400000">
              <a:off x="-1275306" y="1510757"/>
              <a:ext cx="5122374" cy="2571762"/>
            </a:xfrm>
            <a:prstGeom prst="chevron">
              <a:avLst/>
            </a:prstGeom>
            <a:sp3d prstMaterial="plastic">
              <a:bevelT w="127000" h="25400" prst="relaxedInset"/>
            </a:sp3d>
          </p:spPr>
          <p:style>
            <a:lnRef idx="0">
              <a:schemeClr val="accent6">
                <a:alpha val="90000"/>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sp>
        <p:sp>
          <p:nvSpPr>
            <p:cNvPr id="6" name="Chevron 4"/>
            <p:cNvSpPr/>
            <p:nvPr/>
          </p:nvSpPr>
          <p:spPr>
            <a:xfrm>
              <a:off x="0" y="1521332"/>
              <a:ext cx="2571762" cy="25506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lvl="0" algn="ctr" defTabSz="1644650" rtl="1">
                <a:lnSpc>
                  <a:spcPct val="90000"/>
                </a:lnSpc>
                <a:spcBef>
                  <a:spcPct val="0"/>
                </a:spcBef>
                <a:spcAft>
                  <a:spcPct val="35000"/>
                </a:spcAft>
              </a:pPr>
              <a:r>
                <a:rPr lang="fa-IR" sz="3700" b="1" i="0" kern="1200" baseline="0" dirty="0" smtClean="0"/>
                <a:t>رزرواسيون </a:t>
              </a:r>
              <a:r>
                <a:rPr lang="en-BZ" sz="3700" b="1" i="0" kern="1200" baseline="0" dirty="0" smtClean="0"/>
                <a:t>Reservation</a:t>
              </a:r>
              <a:endParaRPr lang="fa-IR" sz="3700" b="0" i="0" kern="1200" baseline="0" dirty="0"/>
            </a:p>
          </p:txBody>
        </p:sp>
      </p:grpSp>
      <p:sp>
        <p:nvSpPr>
          <p:cNvPr id="9" name="Title 8"/>
          <p:cNvSpPr>
            <a:spLocks noGrp="1"/>
          </p:cNvSpPr>
          <p:nvPr>
            <p:ph type="title"/>
          </p:nvPr>
        </p:nvSpPr>
        <p:spPr>
          <a:xfrm>
            <a:off x="3071802" y="714356"/>
            <a:ext cx="5643602" cy="3786214"/>
          </a:xfrm>
          <a:solidFill>
            <a:schemeClr val="accent6">
              <a:lumMod val="60000"/>
              <a:lumOff val="40000"/>
            </a:schemeClr>
          </a:solidFill>
          <a:ln>
            <a:solidFill>
              <a:schemeClr val="accent1"/>
            </a:solidFill>
          </a:ln>
          <a:effectLst>
            <a:glow rad="228600">
              <a:schemeClr val="accent6">
                <a:satMod val="175000"/>
                <a:alpha val="40000"/>
              </a:schemeClr>
            </a:glow>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a:sp3d>
        </p:spPr>
        <p:style>
          <a:lnRef idx="1">
            <a:schemeClr val="accent6"/>
          </a:lnRef>
          <a:fillRef idx="2">
            <a:schemeClr val="accent6"/>
          </a:fillRef>
          <a:effectRef idx="1">
            <a:schemeClr val="accent6"/>
          </a:effectRef>
          <a:fontRef idx="minor">
            <a:schemeClr val="dk1"/>
          </a:fontRef>
        </p:style>
        <p:txBody>
          <a:bodyPr>
            <a:normAutofit/>
          </a:bodyPr>
          <a:lstStyle/>
          <a:p>
            <a:pPr lvl="0"/>
            <a:r>
              <a:rPr lang="fa-IR" sz="2000" b="1" dirty="0" smtClean="0">
                <a:latin typeface="Cambria" pitchFamily="18" charset="0"/>
                <a:ea typeface="Times New Roman" pitchFamily="18" charset="0"/>
                <a:cs typeface="Times New Roman" pitchFamily="18" charset="0"/>
              </a:rPr>
              <a:t>زير مجموعه پذيره فرانت آفيس ، دريافت كننده و توزيع كننده رزرو اتاق است كه داده هاي خود را از طريق نامه ، </a:t>
            </a:r>
            <a:r>
              <a:rPr lang="fa-IR" sz="2000" b="1" smtClean="0">
                <a:latin typeface="Cambria" pitchFamily="18" charset="0"/>
                <a:ea typeface="Times New Roman" pitchFamily="18" charset="0"/>
                <a:cs typeface="Times New Roman" pitchFamily="18" charset="0"/>
              </a:rPr>
              <a:t>فاكس          ( </a:t>
            </a:r>
            <a:r>
              <a:rPr lang="en-BZ" sz="2000" b="1" dirty="0" smtClean="0">
                <a:latin typeface="Cambria" pitchFamily="18" charset="0"/>
                <a:ea typeface="Times New Roman" pitchFamily="18" charset="0"/>
                <a:cs typeface="Times New Roman" pitchFamily="18" charset="0"/>
              </a:rPr>
              <a:t>E-MAIL</a:t>
            </a:r>
            <a:r>
              <a:rPr lang="fa-IR" sz="2000" b="1" dirty="0" smtClean="0">
                <a:latin typeface="Cambria" pitchFamily="18" charset="0"/>
                <a:ea typeface="Times New Roman" pitchFamily="18" charset="0"/>
                <a:cs typeface="Times New Roman" pitchFamily="18" charset="0"/>
              </a:rPr>
              <a:t> ) تلفن ، ملاقات حضوري با ميهمان يا نماينده وي ، دعوت كننده ، رزرو كننده ، اعزام كننده كسب مي نمايد . رزرو گيرنده پس از آگاهي از چگونگي رزرو اطلاعات دريافتي را وارد كامپيوتر يا دفتر رزرو نموده و پس از تكميل وتائيد داده ها جزئيات آن را به كارمند پذيرش جهت درج اطلاعات ورود و خروج ميهمان به نام پذيرشگر </a:t>
            </a:r>
            <a:r>
              <a:rPr lang="en-BZ" sz="2000" b="1" dirty="0" smtClean="0">
                <a:latin typeface="Cambria" pitchFamily="18" charset="0"/>
                <a:ea typeface="Times New Roman" pitchFamily="18" charset="0"/>
                <a:cs typeface="Times New Roman" pitchFamily="18" charset="0"/>
              </a:rPr>
              <a:t>Receptionist</a:t>
            </a:r>
            <a:r>
              <a:rPr lang="fa-IR" sz="2000" b="1" dirty="0" smtClean="0">
                <a:latin typeface="Cambria" pitchFamily="18" charset="0"/>
                <a:ea typeface="Times New Roman" pitchFamily="18" charset="0"/>
                <a:cs typeface="Times New Roman" pitchFamily="18" charset="0"/>
              </a:rPr>
              <a:t> مي دهد .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fa-IR" sz="2000" dirty="0"/>
          </a:p>
        </p:txBody>
      </p:sp>
    </p:spTree>
  </p:cSld>
  <p:clrMapOvr>
    <a:masterClrMapping/>
  </p:clrMapOvr>
  <p:transition>
    <p:push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2500298" y="0"/>
            <a:ext cx="4572032" cy="1357298"/>
          </a:xfrm>
          <a:prstGeom prst="downArrowCallou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lvl="0" algn="ctr" fontAlgn="base">
              <a:spcBef>
                <a:spcPct val="0"/>
              </a:spcBef>
              <a:spcAft>
                <a:spcPct val="0"/>
              </a:spcAft>
            </a:pPr>
            <a:r>
              <a:rPr lang="fa-IR" sz="2800" b="1" dirty="0" smtClean="0">
                <a:solidFill>
                  <a:schemeClr val="bg1"/>
                </a:solidFill>
                <a:latin typeface="Cambria" pitchFamily="18" charset="0"/>
                <a:ea typeface="Times New Roman" pitchFamily="18" charset="0"/>
                <a:cs typeface="Times New Roman" pitchFamily="18" charset="0"/>
              </a:rPr>
              <a:t>منابعي كه ذخيره جا از طريق آنها صورت مي گيرد :</a:t>
            </a:r>
            <a:endParaRPr lang="fa-IR" sz="3200" dirty="0" smtClean="0">
              <a:solidFill>
                <a:schemeClr val="bg1"/>
              </a:solidFill>
              <a:latin typeface="Arial" pitchFamily="34" charset="0"/>
              <a:cs typeface="Arial" pitchFamily="34" charset="0"/>
            </a:endParaRPr>
          </a:p>
        </p:txBody>
      </p:sp>
      <p:sp>
        <p:nvSpPr>
          <p:cNvPr id="76803" name="Rectangle 3"/>
          <p:cNvSpPr>
            <a:spLocks noChangeArrowheads="1"/>
          </p:cNvSpPr>
          <p:nvPr/>
        </p:nvSpPr>
        <p:spPr bwMode="auto">
          <a:xfrm>
            <a:off x="0" y="1500174"/>
            <a:ext cx="9144000" cy="33855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تعريف منابع : </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اشخاص يا افرادي كه به جهت استفاده از سرويس ارائه شده توسط هتل پول پرداخت مي كنند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1524000" y="2209800"/>
          <a:ext cx="6096000" cy="3933841"/>
        </p:xfrm>
        <a:graphic>
          <a:graphicData uri="http://schemas.openxmlformats.org/drawingml/2006/table">
            <a:tbl>
              <a:tblPr rtl="1">
                <a:effectLst>
                  <a:innerShdw blurRad="114300">
                    <a:prstClr val="black"/>
                  </a:innerShdw>
                  <a:reflection blurRad="6350" stA="52000" endA="300" endPos="35000" dir="5400000" sy="-100000" algn="bl" rotWithShape="0"/>
                </a:effectLst>
                <a:tableStyleId>{35758FB7-9AC5-4552-8A53-C91805E547FA}</a:tableStyleId>
              </a:tblPr>
              <a:tblGrid>
                <a:gridCol w="210589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32509">
                  <a:extLst>
                    <a:ext uri="{9D8B030D-6E8A-4147-A177-3AD203B41FA5}">
                      <a16:colId xmlns:a16="http://schemas.microsoft.com/office/drawing/2014/main" val="20002"/>
                    </a:ext>
                  </a:extLst>
                </a:gridCol>
              </a:tblGrid>
              <a:tr h="393384">
                <a:tc>
                  <a:txBody>
                    <a:bodyPr/>
                    <a:lstStyle/>
                    <a:p>
                      <a:pPr algn="r" rtl="1">
                        <a:spcBef>
                          <a:spcPts val="1200"/>
                        </a:spcBef>
                        <a:spcAft>
                          <a:spcPts val="300"/>
                        </a:spcAft>
                      </a:pPr>
                      <a:endParaRPr lang="fa-IR" sz="1800" b="1" kern="1400" dirty="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Air lines </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1-</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0"/>
                  </a:ext>
                </a:extLst>
              </a:tr>
              <a:tr h="393384">
                <a:tc>
                  <a:txBody>
                    <a:bodyPr/>
                    <a:lstStyle/>
                    <a:p>
                      <a:pPr algn="r" rtl="1">
                        <a:spcBef>
                          <a:spcPts val="1200"/>
                        </a:spcBef>
                        <a:spcAft>
                          <a:spcPts val="300"/>
                        </a:spcAft>
                      </a:pPr>
                      <a:r>
                        <a:rPr lang="fa-IR" sz="1800" b="1" kern="1400"/>
                        <a:t>گردانندگان تور </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Wholes sales / Tour Operator</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2-</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1"/>
                  </a:ext>
                </a:extLst>
              </a:tr>
              <a:tr h="393384">
                <a:tc>
                  <a:txBody>
                    <a:bodyPr/>
                    <a:lstStyle/>
                    <a:p>
                      <a:pPr algn="r" rtl="1">
                        <a:spcBef>
                          <a:spcPts val="1200"/>
                        </a:spcBef>
                        <a:spcAft>
                          <a:spcPts val="300"/>
                        </a:spcAft>
                      </a:pPr>
                      <a:r>
                        <a:rPr lang="fa-IR" sz="1800" b="1" kern="1400"/>
                        <a:t>سازمانهاي توريستي</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dirty="0"/>
                        <a:t>Travel Agents ( local /</a:t>
                      </a:r>
                      <a:r>
                        <a:rPr lang="en-BZ" sz="1800" b="1" kern="1400" dirty="0" err="1"/>
                        <a:t>Forign</a:t>
                      </a:r>
                      <a:r>
                        <a:rPr lang="en-BZ" sz="1800" b="1" kern="1400" dirty="0"/>
                        <a:t>)</a:t>
                      </a:r>
                      <a:endParaRPr lang="en-US" sz="1800" b="1" kern="1400" dirty="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3-</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2"/>
                  </a:ext>
                </a:extLst>
              </a:tr>
              <a:tr h="393384">
                <a:tc>
                  <a:txBody>
                    <a:bodyPr/>
                    <a:lstStyle/>
                    <a:p>
                      <a:pPr algn="r" rtl="1">
                        <a:spcBef>
                          <a:spcPts val="1200"/>
                        </a:spcBef>
                        <a:spcAft>
                          <a:spcPts val="300"/>
                        </a:spcAft>
                      </a:pPr>
                      <a:r>
                        <a:rPr lang="fa-IR" sz="1800" b="1" kern="1400"/>
                        <a:t>دفتر رزرواسيون هتلها </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Hotel Reservation Office </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4-</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3"/>
                  </a:ext>
                </a:extLst>
              </a:tr>
              <a:tr h="393384">
                <a:tc>
                  <a:txBody>
                    <a:bodyPr/>
                    <a:lstStyle/>
                    <a:p>
                      <a:pPr algn="r" rtl="1">
                        <a:spcBef>
                          <a:spcPts val="1200"/>
                        </a:spcBef>
                        <a:spcAft>
                          <a:spcPts val="300"/>
                        </a:spcAft>
                      </a:pPr>
                      <a:endParaRPr lang="fa-IR"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Free Individual Travels ( F.I.T)</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5-</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4"/>
                  </a:ext>
                </a:extLst>
              </a:tr>
              <a:tr h="393384">
                <a:tc>
                  <a:txBody>
                    <a:bodyPr/>
                    <a:lstStyle/>
                    <a:p>
                      <a:pPr algn="r" rtl="1">
                        <a:spcBef>
                          <a:spcPts val="1200"/>
                        </a:spcBef>
                        <a:spcAft>
                          <a:spcPts val="300"/>
                        </a:spcAft>
                      </a:pPr>
                      <a:endParaRPr lang="fa-IR"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Frequent independent travels (F.I.T)</a:t>
                      </a:r>
                      <a:endParaRPr lang="en-US" sz="1800" b="1" kern="1400">
                        <a:latin typeface="Cambria"/>
                        <a:ea typeface="Times New Roman"/>
                        <a:cs typeface="Times New Roman"/>
                      </a:endParaRPr>
                    </a:p>
                  </a:txBody>
                  <a:tcPr marL="66502" marR="66502" marT="0" marB="0"/>
                </a:tc>
                <a:tc>
                  <a:txBody>
                    <a:bodyPr/>
                    <a:lstStyle/>
                    <a:p>
                      <a:pPr algn="l" rtl="1">
                        <a:spcBef>
                          <a:spcPts val="1200"/>
                        </a:spcBef>
                        <a:spcAft>
                          <a:spcPts val="300"/>
                        </a:spcAft>
                      </a:pPr>
                      <a:endParaRPr lang="fa-IR"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5"/>
                  </a:ext>
                </a:extLst>
              </a:tr>
              <a:tr h="393384">
                <a:tc>
                  <a:txBody>
                    <a:bodyPr/>
                    <a:lstStyle/>
                    <a:p>
                      <a:pPr algn="r" rtl="1">
                        <a:spcBef>
                          <a:spcPts val="1200"/>
                        </a:spcBef>
                        <a:spcAft>
                          <a:spcPts val="300"/>
                        </a:spcAft>
                      </a:pPr>
                      <a:endParaRPr lang="fa-IR" sz="1800" b="1" kern="1400" dirty="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Company /Institution /Factory </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6-</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6"/>
                  </a:ext>
                </a:extLst>
              </a:tr>
              <a:tr h="786769">
                <a:tc>
                  <a:txBody>
                    <a:bodyPr/>
                    <a:lstStyle/>
                    <a:p>
                      <a:pPr algn="r" rtl="1">
                        <a:spcBef>
                          <a:spcPts val="1200"/>
                        </a:spcBef>
                        <a:spcAft>
                          <a:spcPts val="300"/>
                        </a:spcAft>
                      </a:pPr>
                      <a:endParaRPr lang="fa-IR"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dirty="0"/>
                        <a:t>Embassies /Consulates /Commercial Business House </a:t>
                      </a:r>
                      <a:endParaRPr lang="en-US" sz="1800" b="1" kern="1400" dirty="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7-</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7"/>
                  </a:ext>
                </a:extLst>
              </a:tr>
              <a:tr h="393384">
                <a:tc>
                  <a:txBody>
                    <a:bodyPr/>
                    <a:lstStyle/>
                    <a:p>
                      <a:pPr algn="r" rtl="1">
                        <a:spcBef>
                          <a:spcPts val="1200"/>
                        </a:spcBef>
                        <a:spcAft>
                          <a:spcPts val="300"/>
                        </a:spcAft>
                      </a:pPr>
                      <a:endParaRPr lang="fa-IR"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a:t>Ministries / Governments </a:t>
                      </a:r>
                      <a:endParaRPr lang="en-US" sz="1800" b="1" kern="1400">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800" b="1" kern="1400" dirty="0"/>
                        <a:t>8-</a:t>
                      </a:r>
                      <a:endParaRPr lang="en-US" sz="1800" b="1" kern="1400" dirty="0">
                        <a:latin typeface="Cambria"/>
                        <a:ea typeface="Times New Roman"/>
                        <a:cs typeface="Times New Roman"/>
                      </a:endParaRPr>
                    </a:p>
                  </a:txBody>
                  <a:tcPr marL="66502" marR="66502" marT="0" marB="0"/>
                </a:tc>
                <a:extLst>
                  <a:ext uri="{0D108BD9-81ED-4DB2-BD59-A6C34878D82A}">
                    <a16:rowId xmlns:a16="http://schemas.microsoft.com/office/drawing/2014/main" val="10008"/>
                  </a:ext>
                </a:extLst>
              </a:tr>
            </a:tbl>
          </a:graphicData>
        </a:graphic>
      </p:graphicFrame>
      <p:sp>
        <p:nvSpPr>
          <p:cNvPr id="768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Diagram 12"/>
          <p:cNvGraphicFramePr/>
          <p:nvPr/>
        </p:nvGraphicFramePr>
        <p:xfrm>
          <a:off x="571472" y="428604"/>
          <a:ext cx="814393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26064"/>
          </a:xfrm>
          <a:ln>
            <a:solidFill>
              <a:schemeClr val="accent4">
                <a:lumMod val="40000"/>
                <a:lumOff val="60000"/>
              </a:schemeClr>
            </a:solidFill>
          </a:ln>
          <a:effectLst>
            <a:glow rad="228600">
              <a:schemeClr val="accent5">
                <a:satMod val="175000"/>
                <a:alpha val="40000"/>
              </a:schemeClr>
            </a:glow>
            <a:outerShdw blurRad="40000" dist="20000" dir="5400000" rotWithShape="0">
              <a:srgbClr val="000000">
                <a:alpha val="38000"/>
              </a:srgbClr>
            </a:outerShdw>
            <a:reflection blurRad="6350" stA="52000" endA="300" endPos="35000" dir="5400000" sy="-100000" algn="bl" rotWithShape="0"/>
            <a:softEdge rad="317500"/>
          </a:effectLst>
          <a:scene3d>
            <a:camera prst="perspectiveAbove"/>
            <a:lightRig rig="threePt" dir="t"/>
          </a:scene3d>
        </p:spPr>
        <p:style>
          <a:lnRef idx="1">
            <a:schemeClr val="accent5"/>
          </a:lnRef>
          <a:fillRef idx="2">
            <a:schemeClr val="accent5"/>
          </a:fillRef>
          <a:effectRef idx="1">
            <a:schemeClr val="accent5"/>
          </a:effectRef>
          <a:fontRef idx="minor">
            <a:schemeClr val="dk1"/>
          </a:fontRef>
        </p:style>
        <p:txBody>
          <a:bodyPr>
            <a:noAutofit/>
          </a:bodyPr>
          <a:lstStyle/>
          <a:p>
            <a:pPr lvl="0" algn="r"/>
            <a:r>
              <a:rPr lang="fa-IR" sz="2000" b="1" dirty="0" smtClean="0">
                <a:solidFill>
                  <a:srgbClr val="FF0000"/>
                </a:solidFill>
              </a:rPr>
              <a:t/>
            </a:r>
            <a:br>
              <a:rPr lang="fa-IR" sz="2000" b="1" dirty="0" smtClean="0">
                <a:solidFill>
                  <a:srgbClr val="FF0000"/>
                </a:solidFill>
              </a:rPr>
            </a:br>
            <a:r>
              <a:rPr lang="fa-IR" sz="2000" b="1" dirty="0" smtClean="0"/>
              <a:t>در سيستم مكانيزه اين روش با اطلاعات جامع تري نشان داده مي شود مانند "ليست ميهمانان مقيم به تفكيك اتاق " ، نام و شركت درخواست كننده ، مدت اقامت ، تاريخ ورود و خروج ميهمان ، ليست ميهمانان مقيم بر اساس مليت وغيره .</a:t>
            </a:r>
            <a:r>
              <a:rPr lang="en-US" sz="2000" b="1" dirty="0" smtClean="0"/>
              <a:t/>
            </a:r>
            <a:br>
              <a:rPr lang="en-US" sz="2000" b="1" dirty="0" smtClean="0"/>
            </a:br>
            <a:r>
              <a:rPr lang="en-US" sz="2000" b="1" dirty="0" smtClean="0"/>
              <a:t/>
            </a:r>
            <a:br>
              <a:rPr lang="en-US" sz="2000" b="1" dirty="0" smtClean="0"/>
            </a:br>
            <a:r>
              <a:rPr lang="fa-IR" sz="2000" b="1" dirty="0" smtClean="0"/>
              <a:t>در آماده سازي اطلاعات براي پذيرشگر بايستي دقت شود كه به سابقــه ميهمـــــــان </a:t>
            </a:r>
            <a:r>
              <a:rPr lang="fa-IR" sz="2000" b="1" dirty="0" smtClean="0">
                <a:solidFill>
                  <a:srgbClr val="FF0000"/>
                </a:solidFill>
              </a:rPr>
              <a:t>( </a:t>
            </a:r>
            <a:r>
              <a:rPr lang="en-BZ" sz="2000" b="1" dirty="0" smtClean="0">
                <a:solidFill>
                  <a:srgbClr val="FF0000"/>
                </a:solidFill>
              </a:rPr>
              <a:t>Guest History </a:t>
            </a:r>
            <a:r>
              <a:rPr lang="fa-IR" sz="2000" b="1" dirty="0" smtClean="0">
                <a:solidFill>
                  <a:srgbClr val="FF0000"/>
                </a:solidFill>
              </a:rPr>
              <a:t> ) </a:t>
            </a:r>
            <a:r>
              <a:rPr lang="fa-IR" sz="2000" b="1" dirty="0" smtClean="0"/>
              <a:t>و ميهمانان تكـــــراري </a:t>
            </a:r>
            <a:r>
              <a:rPr lang="fa-IR" sz="2000" b="1" dirty="0" smtClean="0">
                <a:solidFill>
                  <a:srgbClr val="FF0000"/>
                </a:solidFill>
              </a:rPr>
              <a:t>( </a:t>
            </a:r>
            <a:r>
              <a:rPr lang="en-BZ" sz="2000" b="1" dirty="0" smtClean="0">
                <a:solidFill>
                  <a:srgbClr val="FF0000"/>
                </a:solidFill>
              </a:rPr>
              <a:t>Repeating guest</a:t>
            </a:r>
            <a:r>
              <a:rPr lang="fa-IR" sz="2000" b="1" dirty="0" smtClean="0">
                <a:solidFill>
                  <a:srgbClr val="FF0000"/>
                </a:solidFill>
              </a:rPr>
              <a:t> ) </a:t>
            </a:r>
            <a:r>
              <a:rPr lang="fa-IR" sz="2000" b="1" dirty="0" smtClean="0"/>
              <a:t>مراجعه و الويت هاي آنان مدنظر قرار گيرد .</a:t>
            </a:r>
            <a:r>
              <a:rPr lang="en-US" sz="2000" b="1" dirty="0" smtClean="0"/>
              <a:t/>
            </a:r>
            <a:br>
              <a:rPr lang="en-US" sz="2000" b="1" dirty="0" smtClean="0"/>
            </a:br>
            <a:r>
              <a:rPr lang="fa-IR" sz="2000" b="1" dirty="0" smtClean="0"/>
              <a:t>به طور مثال بررسي شود كه ميهمان چند باراز هتل استفاده نموده است ؟ ذائقه او چيست ؟ و معمولا" چه نوع غذاهـــايي را انتخاب مي كند ؟ لذا به محض ورود ميهمان پذيرشگر مي بايست بررسي نمايد كه ميهمان كيست؟ چه مي خواهد و چه نوع خدماتي را خواستار است و انتظار دارد</a:t>
            </a:r>
            <a:r>
              <a:rPr lang="en-US" sz="2000" b="1" dirty="0" smtClean="0"/>
              <a:t>.</a:t>
            </a:r>
            <a:r>
              <a:rPr lang="fa-IR" sz="2000" b="1" dirty="0" smtClean="0"/>
              <a:t> البته اين امر ثابت نيست چون ذائقه و سليقه ميهمان يكسان نيست و به مرور زمان نيز تغيير مي يابد ولي به هر حال پايه اي جهت جلب رضايت ميهمان و اعتباردهي به وي محسوب ميگردد كه موجب مراجعات مكرر ميهمان خواهد گرديد . </a:t>
            </a:r>
            <a:r>
              <a:rPr lang="en-US" sz="2000" b="1" dirty="0" smtClean="0"/>
              <a:t/>
            </a:r>
            <a:br>
              <a:rPr lang="en-US" sz="2000" b="1" dirty="0" smtClean="0"/>
            </a:br>
            <a:r>
              <a:rPr lang="en-US" sz="2000" b="1" dirty="0" smtClean="0"/>
              <a:t/>
            </a:r>
            <a:br>
              <a:rPr lang="en-US" sz="2000" b="1" dirty="0" smtClean="0"/>
            </a:br>
            <a:endParaRPr lang="fa-IR"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1000100" y="214290"/>
            <a:ext cx="7643866" cy="1384995"/>
          </a:xfrm>
          <a:prstGeom prst="rect">
            <a:avLst/>
          </a:prstGeom>
          <a:solidFill>
            <a:schemeClr val="tx2">
              <a:lumMod val="20000"/>
              <a:lumOff val="80000"/>
            </a:schemeClr>
          </a:solidFill>
          <a:ln w="9525">
            <a:noFill/>
            <a:miter lim="800000"/>
            <a:headEnd/>
            <a:tailEnd/>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u="none" strike="noStrike" cap="none" normalizeH="0" baseline="0" dirty="0" smtClean="0">
                <a:ln>
                  <a:noFill/>
                </a:ln>
                <a:solidFill>
                  <a:schemeClr val="tx1"/>
                </a:solidFill>
                <a:effectLst/>
                <a:latin typeface="Arial" pitchFamily="34" charset="0"/>
                <a:ea typeface="Times New Roman" pitchFamily="18" charset="0"/>
                <a:cs typeface="Iranic Nazanin" charset="-78"/>
              </a:rPr>
              <a:t>اگر هتل امور اقامتي نداشت / مدير فرانت آفيس شخصا" مسئول رسيدگي به امور باشد .</a:t>
            </a:r>
            <a:endParaRPr kumimoji="0" lang="en-US" sz="2800" b="1"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800" b="1" u="none" strike="noStrike" cap="none" normalizeH="0" baseline="0" dirty="0" smtClean="0">
                <a:ln>
                  <a:noFill/>
                </a:ln>
                <a:solidFill>
                  <a:schemeClr val="tx1"/>
                </a:solidFill>
                <a:effectLst/>
                <a:latin typeface="Arial" pitchFamily="34" charset="0"/>
                <a:ea typeface="Times New Roman" pitchFamily="18" charset="0"/>
                <a:cs typeface="Iranic Nazanin" charset="-78"/>
              </a:rPr>
              <a:t>هتل به دو بخش اساسي از لحاظ عملياتي تقسيم مي شود. </a:t>
            </a:r>
            <a:endParaRPr kumimoji="0" lang="fa-IR" sz="2800" b="1"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Diagram 12"/>
          <p:cNvGraphicFramePr/>
          <p:nvPr/>
        </p:nvGraphicFramePr>
        <p:xfrm>
          <a:off x="785786" y="1643050"/>
          <a:ext cx="757242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500298" y="0"/>
            <a:ext cx="4572032" cy="1357298"/>
          </a:xfrm>
          <a:prstGeom prst="downArrowCallou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3200" b="1" dirty="0" smtClean="0"/>
              <a:t>نرخ اتاق </a:t>
            </a:r>
            <a:r>
              <a:rPr lang="en-BZ" sz="3200" b="1" dirty="0" smtClean="0"/>
              <a:t>Rack Rate </a:t>
            </a:r>
            <a:endParaRPr lang="fa-IR" sz="3200" b="1" dirty="0"/>
          </a:p>
        </p:txBody>
      </p:sp>
      <p:sp>
        <p:nvSpPr>
          <p:cNvPr id="78849" name="Rectangle 1"/>
          <p:cNvSpPr>
            <a:spLocks noChangeArrowheads="1"/>
          </p:cNvSpPr>
          <p:nvPr/>
        </p:nvSpPr>
        <p:spPr bwMode="auto">
          <a:xfrm>
            <a:off x="0" y="1357298"/>
            <a:ext cx="9144000" cy="738664"/>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مبلغي كه اتاق ارزش دارد به " </a:t>
            </a:r>
            <a:r>
              <a:rPr kumimoji="0" lang="en-BZ"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Rack Rate</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معروف مي باشد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هتل ها داراي چندين نوع نرخ متفاوت براي يك نوع اتاق هستند ( علت : اتاق را نسبت به بودجه ميهمان و نوع رزرو آن در اختيار قرار دهند ) .</a:t>
            </a:r>
          </a:p>
          <a:p>
            <a:pPr marL="0" marR="0" lvl="0" indent="0" defTabSz="914400" rtl="1" eaLnBrk="0" fontAlgn="base" latinLnBrk="0" hangingPunct="0">
              <a:lnSpc>
                <a:spcPct val="100000"/>
              </a:lnSpc>
              <a:spcBef>
                <a:spcPct val="0"/>
              </a:spcBef>
              <a:spcAft>
                <a:spcPct val="0"/>
              </a:spcAft>
              <a:buClrTx/>
              <a:buSzTx/>
              <a:buFontTx/>
              <a:buNone/>
              <a:tabLst/>
            </a:pP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1357290" y="2445044"/>
          <a:ext cx="6119833" cy="4412956"/>
        </p:xfrm>
        <a:graphic>
          <a:graphicData uri="http://schemas.openxmlformats.org/drawingml/2006/table">
            <a:tbl>
              <a:tblPr rtl="1">
                <a:effectLst>
                  <a:innerShdw blurRad="114300">
                    <a:prstClr val="black"/>
                  </a:innerShdw>
                </a:effectLst>
                <a:tableStyleId>{35758FB7-9AC5-4552-8A53-C91805E547FA}</a:tableStyleId>
              </a:tblPr>
              <a:tblGrid>
                <a:gridCol w="2781743">
                  <a:extLst>
                    <a:ext uri="{9D8B030D-6E8A-4147-A177-3AD203B41FA5}">
                      <a16:colId xmlns:a16="http://schemas.microsoft.com/office/drawing/2014/main" val="20000"/>
                    </a:ext>
                  </a:extLst>
                </a:gridCol>
                <a:gridCol w="2893012">
                  <a:extLst>
                    <a:ext uri="{9D8B030D-6E8A-4147-A177-3AD203B41FA5}">
                      <a16:colId xmlns:a16="http://schemas.microsoft.com/office/drawing/2014/main" val="20001"/>
                    </a:ext>
                  </a:extLst>
                </a:gridCol>
                <a:gridCol w="445078">
                  <a:extLst>
                    <a:ext uri="{9D8B030D-6E8A-4147-A177-3AD203B41FA5}">
                      <a16:colId xmlns:a16="http://schemas.microsoft.com/office/drawing/2014/main" val="20002"/>
                    </a:ext>
                  </a:extLst>
                </a:gridCol>
              </a:tblGrid>
              <a:tr h="401178">
                <a:tc>
                  <a:txBody>
                    <a:bodyPr/>
                    <a:lstStyle/>
                    <a:p>
                      <a:pPr algn="r" rtl="1">
                        <a:spcBef>
                          <a:spcPts val="1200"/>
                        </a:spcBef>
                        <a:spcAft>
                          <a:spcPts val="300"/>
                        </a:spcAft>
                      </a:pPr>
                      <a:r>
                        <a:rPr lang="fa-IR" sz="1600" b="1" kern="1400" dirty="0">
                          <a:solidFill>
                            <a:srgbClr val="FF0000"/>
                          </a:solidFill>
                        </a:rPr>
                        <a:t>1-نرخ خدمات گروه يا تور</a:t>
                      </a:r>
                      <a:endParaRPr lang="en-US" sz="1600" b="1" kern="1400" dirty="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dirty="0">
                          <a:solidFill>
                            <a:srgbClr val="FF0000"/>
                          </a:solidFill>
                        </a:rPr>
                        <a:t>Group or Tour rate</a:t>
                      </a:r>
                      <a:endParaRPr lang="en-US" sz="1600" b="1" kern="1400" dirty="0">
                        <a:solidFill>
                          <a:srgbClr val="FF0000"/>
                        </a:solidFill>
                        <a:latin typeface="Cambria"/>
                        <a:ea typeface="Times New Roman"/>
                        <a:cs typeface="Times New Roman"/>
                      </a:endParaRPr>
                    </a:p>
                  </a:txBody>
                  <a:tcPr marL="66502" marR="66502" marT="0" marB="0"/>
                </a:tc>
                <a:tc>
                  <a:txBody>
                    <a:bodyPr/>
                    <a:lstStyle/>
                    <a:p>
                      <a:pPr algn="r" rtl="1">
                        <a:spcBef>
                          <a:spcPts val="1200"/>
                        </a:spcBef>
                        <a:spcAft>
                          <a:spcPts val="300"/>
                        </a:spcAft>
                      </a:pPr>
                      <a:r>
                        <a:rPr lang="en-BZ" sz="1600" b="1" kern="1400">
                          <a:solidFill>
                            <a:srgbClr val="FF0000"/>
                          </a:solidFill>
                        </a:rPr>
                        <a:t>1-</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0"/>
                  </a:ext>
                </a:extLst>
              </a:tr>
              <a:tr h="401178">
                <a:tc>
                  <a:txBody>
                    <a:bodyPr/>
                    <a:lstStyle/>
                    <a:p>
                      <a:pPr algn="r" rtl="1">
                        <a:spcBef>
                          <a:spcPts val="1200"/>
                        </a:spcBef>
                        <a:spcAft>
                          <a:spcPts val="300"/>
                        </a:spcAft>
                      </a:pPr>
                      <a:r>
                        <a:rPr lang="fa-IR" sz="1600" b="1" kern="1400" dirty="0">
                          <a:solidFill>
                            <a:srgbClr val="FF0000"/>
                          </a:solidFill>
                        </a:rPr>
                        <a:t>2-نرخ خدات بسته اي</a:t>
                      </a:r>
                      <a:endParaRPr lang="en-US" sz="1600" b="1" kern="1400" dirty="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dirty="0">
                          <a:solidFill>
                            <a:srgbClr val="FF0000"/>
                          </a:solidFill>
                        </a:rPr>
                        <a:t>Package rate</a:t>
                      </a:r>
                      <a:endParaRPr lang="en-US" sz="1600" b="1" kern="1400" dirty="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2-</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1"/>
                  </a:ext>
                </a:extLst>
              </a:tr>
              <a:tr h="802355">
                <a:tc>
                  <a:txBody>
                    <a:bodyPr/>
                    <a:lstStyle/>
                    <a:p>
                      <a:pPr algn="r" rtl="1">
                        <a:spcBef>
                          <a:spcPts val="1200"/>
                        </a:spcBef>
                        <a:spcAft>
                          <a:spcPts val="300"/>
                        </a:spcAft>
                      </a:pPr>
                      <a:r>
                        <a:rPr lang="fa-IR" sz="1600" b="1" kern="1400" dirty="0">
                          <a:solidFill>
                            <a:srgbClr val="FF0000"/>
                          </a:solidFill>
                        </a:rPr>
                        <a:t>3-نرخ اتاق براي استفاده مجدد و در يك روز </a:t>
                      </a:r>
                      <a:endParaRPr lang="en-US" sz="1600" b="1" kern="1400" dirty="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Day use Rate (50% rack rate )</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3-</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2"/>
                  </a:ext>
                </a:extLst>
              </a:tr>
              <a:tr h="401178">
                <a:tc>
                  <a:txBody>
                    <a:bodyPr/>
                    <a:lstStyle/>
                    <a:p>
                      <a:pPr algn="r" rtl="1">
                        <a:spcBef>
                          <a:spcPts val="1200"/>
                        </a:spcBef>
                        <a:spcAft>
                          <a:spcPts val="300"/>
                        </a:spcAft>
                      </a:pPr>
                      <a:r>
                        <a:rPr lang="fa-IR" sz="1600" b="1" kern="1400">
                          <a:solidFill>
                            <a:srgbClr val="FF0000"/>
                          </a:solidFill>
                        </a:rPr>
                        <a:t>4-نرخ ويژه </a:t>
                      </a:r>
                      <a:endParaRPr lang="en-US" sz="1600" b="1" kern="140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Special Rate </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4-</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3"/>
                  </a:ext>
                </a:extLst>
              </a:tr>
              <a:tr h="401178">
                <a:tc>
                  <a:txBody>
                    <a:bodyPr/>
                    <a:lstStyle/>
                    <a:p>
                      <a:pPr algn="r" rtl="1">
                        <a:spcBef>
                          <a:spcPts val="1200"/>
                        </a:spcBef>
                        <a:spcAft>
                          <a:spcPts val="300"/>
                        </a:spcAft>
                      </a:pPr>
                      <a:r>
                        <a:rPr lang="fa-IR" sz="1600" b="1" kern="1400">
                          <a:solidFill>
                            <a:srgbClr val="FF0000"/>
                          </a:solidFill>
                        </a:rPr>
                        <a:t>5-نرخ خانوادگي (فاميلي)</a:t>
                      </a:r>
                      <a:endParaRPr lang="en-US" sz="1600" b="1" kern="140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Family Rate</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5-</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4"/>
                  </a:ext>
                </a:extLst>
              </a:tr>
              <a:tr h="802355">
                <a:tc>
                  <a:txBody>
                    <a:bodyPr/>
                    <a:lstStyle/>
                    <a:p>
                      <a:pPr algn="r" rtl="1">
                        <a:spcBef>
                          <a:spcPts val="1200"/>
                        </a:spcBef>
                        <a:spcAft>
                          <a:spcPts val="300"/>
                        </a:spcAft>
                      </a:pPr>
                      <a:r>
                        <a:rPr lang="fa-IR" sz="1600" b="1" kern="1400">
                          <a:solidFill>
                            <a:srgbClr val="FF0000"/>
                          </a:solidFill>
                        </a:rPr>
                        <a:t>6-نرخ هاي تشويقي / افتخاري يا ارتقايي</a:t>
                      </a:r>
                      <a:endParaRPr lang="en-US" sz="1600" b="1" kern="140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Promotional Rates (upgrade- complimentary )</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6-</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5"/>
                  </a:ext>
                </a:extLst>
              </a:tr>
              <a:tr h="401178">
                <a:tc>
                  <a:txBody>
                    <a:bodyPr/>
                    <a:lstStyle/>
                    <a:p>
                      <a:pPr algn="r" rtl="1">
                        <a:spcBef>
                          <a:spcPts val="1200"/>
                        </a:spcBef>
                        <a:spcAft>
                          <a:spcPts val="300"/>
                        </a:spcAft>
                      </a:pPr>
                      <a:r>
                        <a:rPr lang="fa-IR" sz="1600" b="1" kern="1400">
                          <a:solidFill>
                            <a:srgbClr val="FF0000"/>
                          </a:solidFill>
                        </a:rPr>
                        <a:t>7-نرخ هاي دولتي و شركتي </a:t>
                      </a:r>
                      <a:endParaRPr lang="en-US" sz="1600" b="1" kern="140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Corprate Rate </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7-</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6"/>
                  </a:ext>
                </a:extLst>
              </a:tr>
              <a:tr h="401178">
                <a:tc>
                  <a:txBody>
                    <a:bodyPr/>
                    <a:lstStyle/>
                    <a:p>
                      <a:pPr algn="r" rtl="1">
                        <a:spcBef>
                          <a:spcPts val="1200"/>
                        </a:spcBef>
                        <a:spcAft>
                          <a:spcPts val="300"/>
                        </a:spcAft>
                      </a:pPr>
                      <a:r>
                        <a:rPr lang="fa-IR" sz="1600" b="1" kern="1400">
                          <a:solidFill>
                            <a:srgbClr val="FF0000"/>
                          </a:solidFill>
                        </a:rPr>
                        <a:t>8-نرخ هاي پايان هفته</a:t>
                      </a:r>
                      <a:endParaRPr lang="en-US" sz="1600" b="1" kern="140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Weekend Rate</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a:solidFill>
                            <a:srgbClr val="FF0000"/>
                          </a:solidFill>
                        </a:rPr>
                        <a:t>8-</a:t>
                      </a:r>
                      <a:endParaRPr lang="en-US" sz="1600" b="1" kern="140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7"/>
                  </a:ext>
                </a:extLst>
              </a:tr>
              <a:tr h="401178">
                <a:tc>
                  <a:txBody>
                    <a:bodyPr/>
                    <a:lstStyle/>
                    <a:p>
                      <a:pPr algn="r" rtl="1">
                        <a:spcBef>
                          <a:spcPts val="1200"/>
                        </a:spcBef>
                        <a:spcAft>
                          <a:spcPts val="300"/>
                        </a:spcAft>
                      </a:pPr>
                      <a:r>
                        <a:rPr lang="fa-IR" sz="1600" b="1" kern="1400" dirty="0">
                          <a:solidFill>
                            <a:srgbClr val="FF0000"/>
                          </a:solidFill>
                        </a:rPr>
                        <a:t>9-نرخ هاي فصلي </a:t>
                      </a:r>
                      <a:endParaRPr lang="en-US" sz="1600" b="1" kern="1400" dirty="0">
                        <a:solidFill>
                          <a:srgbClr val="FF0000"/>
                        </a:solidFill>
                        <a:latin typeface="Cambria"/>
                        <a:ea typeface="Times New Roman"/>
                        <a:cs typeface="Times New Roman"/>
                      </a:endParaRPr>
                    </a:p>
                  </a:txBody>
                  <a:tcPr marL="66502" marR="66502" marT="0" marB="0"/>
                </a:tc>
                <a:tc>
                  <a:txBody>
                    <a:bodyPr/>
                    <a:lstStyle/>
                    <a:p>
                      <a:pPr algn="l" rtl="0">
                        <a:spcBef>
                          <a:spcPts val="1200"/>
                        </a:spcBef>
                        <a:spcAft>
                          <a:spcPts val="300"/>
                        </a:spcAft>
                      </a:pPr>
                      <a:r>
                        <a:rPr lang="en-BZ" sz="1600" b="1" kern="1400">
                          <a:solidFill>
                            <a:srgbClr val="FF0000"/>
                          </a:solidFill>
                        </a:rPr>
                        <a:t>Seasonal Rate </a:t>
                      </a:r>
                      <a:endParaRPr lang="en-US" sz="1600" b="1" kern="1400">
                        <a:solidFill>
                          <a:srgbClr val="FF0000"/>
                        </a:solidFill>
                        <a:latin typeface="Cambria"/>
                        <a:ea typeface="Times New Roman"/>
                        <a:cs typeface="Times New Roman"/>
                      </a:endParaRPr>
                    </a:p>
                  </a:txBody>
                  <a:tcPr marL="66502" marR="66502" marT="0" marB="0"/>
                </a:tc>
                <a:tc>
                  <a:txBody>
                    <a:bodyPr/>
                    <a:lstStyle/>
                    <a:p>
                      <a:pPr algn="r" rtl="0">
                        <a:spcBef>
                          <a:spcPts val="1200"/>
                        </a:spcBef>
                        <a:spcAft>
                          <a:spcPts val="300"/>
                        </a:spcAft>
                      </a:pPr>
                      <a:r>
                        <a:rPr lang="en-BZ" sz="1600" b="1" kern="1400" dirty="0">
                          <a:solidFill>
                            <a:srgbClr val="FF0000"/>
                          </a:solidFill>
                        </a:rPr>
                        <a:t>9-</a:t>
                      </a:r>
                      <a:endParaRPr lang="en-US" sz="1600" b="1" kern="1400" dirty="0">
                        <a:solidFill>
                          <a:srgbClr val="FF0000"/>
                        </a:solidFill>
                        <a:latin typeface="Cambria"/>
                        <a:ea typeface="Times New Roman"/>
                        <a:cs typeface="Times New Roman"/>
                      </a:endParaRPr>
                    </a:p>
                  </a:txBody>
                  <a:tcPr marL="66502" marR="66502" marT="0" marB="0"/>
                </a:tc>
                <a:extLst>
                  <a:ext uri="{0D108BD9-81ED-4DB2-BD59-A6C34878D82A}">
                    <a16:rowId xmlns:a16="http://schemas.microsoft.com/office/drawing/2014/main" val="10008"/>
                  </a:ext>
                </a:extLst>
              </a:tr>
            </a:tbl>
          </a:graphicData>
        </a:graphic>
      </p:graphicFrame>
      <p:sp>
        <p:nvSpPr>
          <p:cNvPr id="9" name="Rectangle 8"/>
          <p:cNvSpPr/>
          <p:nvPr/>
        </p:nvSpPr>
        <p:spPr>
          <a:xfrm>
            <a:off x="3471378" y="1928802"/>
            <a:ext cx="2201244" cy="369332"/>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wrap="square">
            <a:spAutoFit/>
          </a:bodyPr>
          <a:lstStyle/>
          <a:p>
            <a:pPr lvl="0" algn="l" fontAlgn="base">
              <a:spcBef>
                <a:spcPct val="0"/>
              </a:spcBef>
              <a:spcAft>
                <a:spcPct val="0"/>
              </a:spcAft>
            </a:pPr>
            <a:r>
              <a:rPr lang="fa-IR" b="1" dirty="0" smtClean="0">
                <a:latin typeface="Cambria" pitchFamily="18" charset="0"/>
                <a:ea typeface="Times New Roman" pitchFamily="18" charset="0"/>
                <a:cs typeface="Times New Roman" pitchFamily="18" charset="0"/>
              </a:rPr>
              <a:t>انواع نرخها / نرخ گذاري :</a:t>
            </a:r>
            <a:endParaRPr lang="en-US" sz="1000" dirty="0" smtClean="0">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64043" y="357166"/>
          <a:ext cx="5415915" cy="500066"/>
        </p:xfrm>
        <a:graphic>
          <a:graphicData uri="http://schemas.openxmlformats.org/drawingml/2006/table">
            <a:tbl>
              <a:tblPr rtl="1">
                <a:tableStyleId>{638B1855-1B75-4FBE-930C-398BA8C253C6}</a:tableStyleId>
              </a:tblPr>
              <a:tblGrid>
                <a:gridCol w="2707640">
                  <a:extLst>
                    <a:ext uri="{9D8B030D-6E8A-4147-A177-3AD203B41FA5}">
                      <a16:colId xmlns:a16="http://schemas.microsoft.com/office/drawing/2014/main" val="20000"/>
                    </a:ext>
                  </a:extLst>
                </a:gridCol>
                <a:gridCol w="2708275">
                  <a:extLst>
                    <a:ext uri="{9D8B030D-6E8A-4147-A177-3AD203B41FA5}">
                      <a16:colId xmlns:a16="http://schemas.microsoft.com/office/drawing/2014/main" val="20001"/>
                    </a:ext>
                  </a:extLst>
                </a:gridCol>
              </a:tblGrid>
              <a:tr h="500066">
                <a:tc>
                  <a:txBody>
                    <a:bodyPr/>
                    <a:lstStyle/>
                    <a:p>
                      <a:pPr algn="ctr" rtl="1">
                        <a:spcBef>
                          <a:spcPts val="1200"/>
                        </a:spcBef>
                        <a:spcAft>
                          <a:spcPts val="300"/>
                        </a:spcAft>
                      </a:pPr>
                      <a:r>
                        <a:rPr lang="fa-IR" sz="1600" kern="1400" dirty="0">
                          <a:effectLst>
                            <a:glow rad="139700">
                              <a:schemeClr val="accent5">
                                <a:satMod val="175000"/>
                                <a:alpha val="40000"/>
                              </a:schemeClr>
                            </a:glow>
                          </a:effectLst>
                        </a:rPr>
                        <a:t>تخفيف :</a:t>
                      </a:r>
                      <a:endParaRPr lang="en-US" sz="1600" b="1" kern="1400" dirty="0">
                        <a:effectLst>
                          <a:glow rad="139700">
                            <a:schemeClr val="accent5">
                              <a:satMod val="175000"/>
                              <a:alpha val="40000"/>
                            </a:schemeClr>
                          </a:glow>
                        </a:effectLst>
                        <a:latin typeface="Cambria"/>
                        <a:ea typeface="Times New Roman"/>
                        <a:cs typeface="Times New Roman"/>
                      </a:endParaRPr>
                    </a:p>
                  </a:txBody>
                  <a:tcPr marL="68580" marR="68580" marT="0" marB="0"/>
                </a:tc>
                <a:tc>
                  <a:txBody>
                    <a:bodyPr/>
                    <a:lstStyle/>
                    <a:p>
                      <a:pPr algn="ctr" rtl="1">
                        <a:spcBef>
                          <a:spcPts val="1200"/>
                        </a:spcBef>
                        <a:spcAft>
                          <a:spcPts val="300"/>
                        </a:spcAft>
                      </a:pPr>
                      <a:r>
                        <a:rPr lang="en-BZ" sz="1600" kern="1400" dirty="0">
                          <a:effectLst>
                            <a:glow rad="139700">
                              <a:schemeClr val="accent5">
                                <a:satMod val="175000"/>
                                <a:alpha val="40000"/>
                              </a:schemeClr>
                            </a:glow>
                          </a:effectLst>
                        </a:rPr>
                        <a:t>Discount </a:t>
                      </a:r>
                      <a:endParaRPr lang="en-US" sz="1600" b="1" kern="1400" dirty="0">
                        <a:effectLst>
                          <a:glow rad="139700">
                            <a:schemeClr val="accent5">
                              <a:satMod val="175000"/>
                              <a:alpha val="40000"/>
                            </a:schemeClr>
                          </a:glow>
                        </a:effectLst>
                        <a:latin typeface="Cambria"/>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5" name="Diagram 4"/>
          <p:cNvGraphicFramePr/>
          <p:nvPr/>
        </p:nvGraphicFramePr>
        <p:xfrm>
          <a:off x="0" y="1071546"/>
          <a:ext cx="91440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0"/>
          <a:ext cx="9144000" cy="685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3"/>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5" name="Rectangle 11"/>
          <p:cNvSpPr>
            <a:spLocks noChangeArrowheads="1"/>
          </p:cNvSpPr>
          <p:nvPr/>
        </p:nvSpPr>
        <p:spPr bwMode="auto">
          <a:xfrm>
            <a:off x="357158" y="571480"/>
            <a:ext cx="8572560" cy="4708981"/>
          </a:xfrm>
          <a:prstGeom prst="rect">
            <a:avLst/>
          </a:prstGeom>
          <a:ln>
            <a:noFill/>
            <a:headEnd/>
            <a:tailEnd/>
          </a:ln>
          <a:effectLst>
            <a:glow rad="228600">
              <a:schemeClr val="accent5">
                <a:satMod val="175000"/>
                <a:alpha val="40000"/>
              </a:schemeClr>
            </a:glow>
            <a:outerShdw blurRad="152400" dist="317500" dir="5400000" sx="90000" sy="-19000" rotWithShape="0">
              <a:prstClr val="black">
                <a:alpha val="15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ساعت كار رزرواسيون برخلاف گذشته با رونق كامپيوترشبانه روزي شده است با اين تفاوت كه در غياب كارمندان رزرواسيون ، پذيرشگران در روزهاي تعطيل و ساعات غير رسمي اين وظيفه را به عهده مي گيرند و اطلاعات دريافتي را منعكس مي نمايند . امروزه سيستم رزرواسيون جهاني چه از طريق آژانسهاي گردشگري و هتلها و چه انفرادي از طريق خدمات كامپيوتري به گونه اي طراحي شده است كه هرگونه تعلل در رزرو اتاق موجب از دست دادن ميهمان و زيان به هتل مي گردد . در اين راستا است كه " تائيد رزرو " اهميت مي يابد كه مي تواند تائيد تضمين شده يا ضمانت نشده باشد .</a:t>
            </a:r>
          </a:p>
          <a:p>
            <a:pPr marL="0" marR="0" lvl="0" indent="0"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r>
              <a:rPr lang="fa-IR" sz="2000" b="1" dirty="0" smtClean="0"/>
              <a:t>بديهي است درتاييد تضمين شده ميهمان چه از اتاق استفاده نمايد چه ننمايد مبلغ اتاق به حسابش منظور مي شود اما در رزرو تائيد شده بدون ضمانت در صورت عدم حضور ميهمان وجهي اخذ نميگردد . اين چنين تاييد رزرو بستگي به پيش بيني رزرو اتاق دارد كه چه گزينه اي را هتل درپيش گيرد ( به شرايط فصلي ، سياستها و رويه هاي مديريت در هتل و نگرش هاي بازاريابي و عوامل ديگري كه در موقعيت هاي مختلف متفاوت است بستگي دارد) . </a:t>
            </a:r>
            <a:endParaRPr lang="en-US" sz="2000" b="1" dirty="0" smtClean="0"/>
          </a:p>
          <a:p>
            <a:r>
              <a:rPr lang="fa-IR" sz="2000" b="1" dirty="0" smtClean="0"/>
              <a:t> </a:t>
            </a:r>
            <a:endParaRPr lang="en-US" sz="2000" b="1" dirty="0" smtClean="0"/>
          </a:p>
          <a:p>
            <a:pPr marL="0" marR="0" lvl="0" indent="0"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6" name="Rectangle 12"/>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1357298"/>
          <a:ext cx="9144000" cy="862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0" y="1357298"/>
          <a:ext cx="9144000" cy="15549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own Arrow Callout 8"/>
          <p:cNvSpPr/>
          <p:nvPr/>
        </p:nvSpPr>
        <p:spPr>
          <a:xfrm>
            <a:off x="2500298" y="0"/>
            <a:ext cx="4572032" cy="1285860"/>
          </a:xfrm>
          <a:prstGeom prst="downArrowCallou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lvl="0" algn="ctr" fontAlgn="base">
              <a:spcBef>
                <a:spcPct val="0"/>
              </a:spcBef>
              <a:spcAft>
                <a:spcPct val="0"/>
              </a:spcAft>
            </a:pPr>
            <a:r>
              <a:rPr lang="fa-IR" sz="2400" b="1" dirty="0" smtClean="0">
                <a:solidFill>
                  <a:schemeClr val="bg1"/>
                </a:solidFill>
                <a:latin typeface="Cambria" pitchFamily="18" charset="0"/>
                <a:ea typeface="Times New Roman" pitchFamily="18" charset="0"/>
                <a:cs typeface="Times New Roman" pitchFamily="18" charset="0"/>
              </a:rPr>
              <a:t>قوانين و مقررات ذخيره و ابطال جا يا اتاق </a:t>
            </a:r>
            <a:endParaRPr lang="en-US" sz="2400" dirty="0" smtClean="0">
              <a:solidFill>
                <a:schemeClr val="bg1"/>
              </a:solidFill>
              <a:latin typeface="Arial" pitchFamily="34" charset="0"/>
              <a:cs typeface="Arial" pitchFamily="34" charset="0"/>
            </a:endParaRPr>
          </a:p>
          <a:p>
            <a:pPr lvl="0" algn="ctr" rtl="0" eaLnBrk="0" fontAlgn="base" hangingPunct="0">
              <a:spcBef>
                <a:spcPct val="0"/>
              </a:spcBef>
              <a:spcAft>
                <a:spcPct val="0"/>
              </a:spcAft>
            </a:pPr>
            <a:endParaRPr lang="en-US" sz="2400" dirty="0" smtClean="0">
              <a:solidFill>
                <a:schemeClr val="bg1"/>
              </a:solidFill>
              <a:latin typeface="Arial" pitchFamily="34" charset="0"/>
              <a:cs typeface="Arial" pitchFamily="34" charset="0"/>
            </a:endParaRPr>
          </a:p>
        </p:txBody>
      </p:sp>
      <p:graphicFrame>
        <p:nvGraphicFramePr>
          <p:cNvPr id="13" name="Diagram 12"/>
          <p:cNvGraphicFramePr/>
          <p:nvPr/>
        </p:nvGraphicFramePr>
        <p:xfrm>
          <a:off x="0" y="3071810"/>
          <a:ext cx="9144000" cy="32861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cover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500042"/>
            <a:ext cx="9144000" cy="5786199"/>
          </a:xfrm>
          <a:prstGeom prst="rect">
            <a:avLst/>
          </a:prstGeom>
          <a:solidFill>
            <a:schemeClr val="accent5">
              <a:lumMod val="60000"/>
              <a:lumOff val="40000"/>
            </a:schemeClr>
          </a:solidFill>
          <a:ln>
            <a:noFill/>
            <a:headEnd/>
            <a:tailEnd/>
          </a:ln>
          <a:effectLst>
            <a:glow rad="228600">
              <a:schemeClr val="accent6">
                <a:satMod val="175000"/>
                <a:alpha val="40000"/>
              </a:schemeClr>
            </a:glow>
            <a:outerShdw blurRad="76200" dir="13500000" sy="23000" kx="1200000" algn="br" rotWithShape="0">
              <a:prstClr val="black">
                <a:alpha val="20000"/>
              </a:prstClr>
            </a:outerShdw>
          </a:effectLst>
          <a:scene3d>
            <a:camera prst="obliqueTopLeft"/>
            <a:lightRig rig="balanced" dir="t">
              <a:rot lat="0" lon="0" rev="8700000"/>
            </a:lightRig>
          </a:scene3d>
          <a:sp3d>
            <a:bevelT w="190500" h="3810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از طرفي نحوه چگونگي اطلاع رساني تائيد رزرو اتاق با نوع رابطه هتل و اعزام كننده ميهمان ارتباط دارد . اگر ارتباط نزديك باشد تائيد به طور " تلفني " صورت مي گيرد در مواردي كه خود اعزام كننده ميهمان تقاضا مي نمايد بايستي " تائيد كتبي " داده شود . چون ممكن است براي تامين هزينه هاي اقامت و پذيرايي نياز به اعتبار داشته باشد و اگر درخواست كننده شركت يا سازمان دولتي باشد حداقل جهت ذيحسابي مورد نياز باشد و گاه ممكن است هتل شرايط ويژه اي داشته ومثلا" درخواست پيش دريافت نمايد . در چنين وضعيتي ضمن تائيد كتبي خواسته هاي هتل هم منعكس مي شود . بديهي است كه همه موارد ياد شده بستگي به نحوه و سياست هاي اعبتار دهي هتل به ميهمان و اعزام كننده ميهمان مي باشد كه چگونه مكاتبه و مذاكره نمايد البته سوابق هم نيز كمك مي نمايد كه خوش حساب ، بد حساب و دير حساب را مشخص نمايم . به هر حال نكته اساسي اين است كه به هيچ وجه نبايد ميهمان را دريك چارچوب ثابت نگه داشت وبراي وي تعيين تكليف كرد</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شيوه هايي چون " پيش دريافت هزينه هاي اتاق از تمامي ميهمانان " " عدم تفاوت بين ميهمانان عادي وميهمانان تكراري " و دائمي " عدم امتياز دهي به ميهمان خوش حساب و بد حساب و ... با نگرش جديد در رشته هتلداري ، مشتري مدار و در نهايت جلب رضايت ميهمان مغايرت دارد به همين خاطر رزرواسيون بايستي سعي نمايد تمام جزئيات رزرواسيون را بر اساس ميهمانان ويژه ، ميهمانان افتخاري ، مسئولين مراسم ها ، و يا هر ميهمان خاصي كه تقاضاي ويژه دارد دسته بندي و ثبت نمايد تا پذيرشگر با هشياري پذيرش نمايد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سيستم دستي " مخفف " همه نامهاي همزمان سمينار و اتاق در اسليپ رزرو ( </a:t>
            </a:r>
            <a:r>
              <a:rPr kumimoji="0" lang="en-BZ"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Reservation Slip</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ثبت مي شود " نرخ اتاق " ، " تعداد نفرات "، شماره اتاق ، تاريخ ورود و خروج ، اعزام كننده ميهمان ( مي تواند فرد يا سازمان باشد ) همچنين براي شناسايي سازمانها و افراد برگه هاي رنگي به قطع 4 * 11 سانتي متر تهيه و در اسليپ ( </a:t>
            </a:r>
            <a:r>
              <a:rPr kumimoji="0" lang="en-BZ"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Slip</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قرار داده مي شود .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مثلا"  </a:t>
            </a:r>
            <a:r>
              <a:rPr kumimoji="0" lang="fa-IR" sz="1600" b="1" i="0" u="none" strike="noStrike" cap="none" normalizeH="0" baseline="0" dirty="0" smtClean="0">
                <a:ln>
                  <a:noFill/>
                </a:ln>
                <a:solidFill>
                  <a:srgbClr val="00B0F0"/>
                </a:solidFill>
                <a:effectLst/>
                <a:latin typeface="Cambria" pitchFamily="18" charset="0"/>
                <a:ea typeface="Times New Roman" pitchFamily="18" charset="0"/>
                <a:cs typeface="Times New Roman" pitchFamily="18" charset="0"/>
              </a:rPr>
              <a:t>" رنگ آبي " </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براي آژانسهاي گردشگري ، "</a:t>
            </a:r>
            <a:r>
              <a:rPr kumimoji="0" lang="fa-IR" sz="16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رنگ قرمز </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"براي افـــراد مهم ( در سيستم مكانيزه چه وضعيت اتاق و چه موقعيت شغلي سازمان و افراد بر پايه رنگهاي گوناگون تعريف مي شود )و </a:t>
            </a:r>
            <a:r>
              <a:rPr kumimoji="0" lang="fa-IR" sz="1600" b="1" i="0" u="none" strike="noStrike" cap="none" normalizeH="0" baseline="0" dirty="0" smtClean="0">
                <a:ln>
                  <a:noFill/>
                </a:ln>
                <a:solidFill>
                  <a:schemeClr val="accent6">
                    <a:lumMod val="50000"/>
                  </a:schemeClr>
                </a:solidFill>
                <a:effectLst/>
                <a:latin typeface="Cambria" pitchFamily="18" charset="0"/>
                <a:ea typeface="Times New Roman" pitchFamily="18" charset="0"/>
                <a:cs typeface="Times New Roman" pitchFamily="18" charset="0"/>
              </a:rPr>
              <a:t>" رنگ قهوه اي " </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براي اتاق بسته شده ( </a:t>
            </a:r>
            <a:r>
              <a:rPr kumimoji="0" lang="en-BZ"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Blocked</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و " رنگ </a:t>
            </a:r>
            <a:r>
              <a:rPr kumimoji="0" lang="fa-IR" sz="1600" b="1" i="0" u="none" strike="noStrike" cap="none" normalizeH="0" baseline="0" dirty="0" smtClean="0">
                <a:ln>
                  <a:noFill/>
                </a:ln>
                <a:solidFill>
                  <a:schemeClr val="bg1"/>
                </a:solidFill>
                <a:effectLst/>
                <a:latin typeface="Cambria" pitchFamily="18" charset="0"/>
                <a:ea typeface="Times New Roman" pitchFamily="18" charset="0"/>
                <a:cs typeface="Times New Roman" pitchFamily="18" charset="0"/>
              </a:rPr>
              <a:t>سفيد "</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براي اتاق خالي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برگه ذخيره در دو نسخه تهيه مي شود كه اصل آن درتابلو </a:t>
            </a:r>
            <a:r>
              <a:rPr kumimoji="0" lang="en-BZ" sz="1600" b="1"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Res.Rack</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و كپي آن به " مكاتبات ذخيره اتاق " الصاق مي شود ودر بايگاني ( پوشه هاي مخصوص ) به ترتيب نرخ قرار مي گيرد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 اساس " تاريخ ورود و هر روز را به ترتيب " حروف الفبا و نام خانوادگي در </a:t>
            </a:r>
            <a:r>
              <a:rPr kumimoji="0" lang="en-BZ"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Rack</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قرار مي دهيم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6130"/>
          </a:xfrm>
          <a:effectLst>
            <a:glow rad="228600">
              <a:schemeClr val="accent5">
                <a:satMod val="175000"/>
                <a:alpha val="40000"/>
              </a:schemeClr>
            </a:glow>
            <a:outerShdw blurRad="40000" dist="20000" dir="5400000" rotWithShape="0">
              <a:srgbClr val="000000">
                <a:alpha val="38000"/>
              </a:srgbClr>
            </a:outerShdw>
            <a:reflection blurRad="6350" stA="52000" endA="300" endPos="35000" dir="5400000" sy="-100000" algn="bl" rotWithShape="0"/>
            <a:softEdge rad="63500"/>
          </a:effectLst>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a:noAutofit/>
          </a:bodyPr>
          <a:lstStyle/>
          <a:p>
            <a:pPr lvl="0" algn="r" eaLnBrk="0" fontAlgn="base" hangingPunct="0">
              <a:spcAft>
                <a:spcPct val="0"/>
              </a:spcAft>
            </a:pP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fa-IR" sz="2000" b="1" dirty="0" smtClean="0">
                <a:latin typeface="Cambria" pitchFamily="18" charset="0"/>
                <a:ea typeface="Times New Roman" pitchFamily="18" charset="0"/>
                <a:cs typeface="Times New Roman" pitchFamily="18" charset="0"/>
              </a:rPr>
              <a:t>در سيستم دستي " مخفف " همه نامهاي همزمان سمينار و اتاق در اسليپ رزرو ( </a:t>
            </a:r>
            <a:r>
              <a:rPr lang="en-BZ" sz="2000" b="1" dirty="0" smtClean="0">
                <a:latin typeface="Cambria" pitchFamily="18" charset="0"/>
                <a:ea typeface="Times New Roman" pitchFamily="18" charset="0"/>
                <a:cs typeface="Times New Roman" pitchFamily="18" charset="0"/>
              </a:rPr>
              <a:t>Reservation Slip</a:t>
            </a:r>
            <a:r>
              <a:rPr lang="fa-IR" sz="2000" b="1" dirty="0" smtClean="0">
                <a:latin typeface="Cambria" pitchFamily="18" charset="0"/>
                <a:ea typeface="Times New Roman" pitchFamily="18" charset="0"/>
                <a:cs typeface="Times New Roman" pitchFamily="18" charset="0"/>
              </a:rPr>
              <a:t> ) ثبت مي شود " نرخ اتاق " ، " تعداد نفرات "، شماره اتاق ، تاريخ ورود و خروج ، اعزام كننده ميهمان ( مي تواند فرد يا سازمان باشد ) همچنين براي شناسايي سازمانها و افراد برگه هاي رنگي به قطع 4 * 11 سانتي متر تهيه و در اسليپ ( </a:t>
            </a:r>
            <a:r>
              <a:rPr lang="en-BZ" sz="2000" b="1" dirty="0" smtClean="0">
                <a:latin typeface="Cambria" pitchFamily="18" charset="0"/>
                <a:ea typeface="Times New Roman" pitchFamily="18" charset="0"/>
                <a:cs typeface="Times New Roman" pitchFamily="18" charset="0"/>
              </a:rPr>
              <a:t>Slip</a:t>
            </a:r>
            <a:r>
              <a:rPr lang="fa-IR" sz="2000" b="1" dirty="0" smtClean="0">
                <a:latin typeface="Cambria" pitchFamily="18" charset="0"/>
                <a:ea typeface="Times New Roman" pitchFamily="18" charset="0"/>
                <a:cs typeface="Times New Roman" pitchFamily="18" charset="0"/>
              </a:rPr>
              <a:t> ) قرار داده مي شود .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fa-IR" sz="2000" b="1" dirty="0" smtClean="0">
                <a:latin typeface="Cambria" pitchFamily="18" charset="0"/>
                <a:ea typeface="Times New Roman" pitchFamily="18" charset="0"/>
                <a:cs typeface="Times New Roman" pitchFamily="18" charset="0"/>
              </a:rPr>
              <a:t>مثلا"  </a:t>
            </a:r>
            <a:r>
              <a:rPr lang="fa-IR" sz="2000" b="1" dirty="0" smtClean="0">
                <a:solidFill>
                  <a:srgbClr val="00B0F0"/>
                </a:solidFill>
                <a:latin typeface="Cambria" pitchFamily="18" charset="0"/>
                <a:ea typeface="Times New Roman" pitchFamily="18" charset="0"/>
                <a:cs typeface="Times New Roman" pitchFamily="18" charset="0"/>
              </a:rPr>
              <a:t>" رنگ آبي " </a:t>
            </a:r>
            <a:r>
              <a:rPr lang="fa-IR" sz="2000" b="1" dirty="0" smtClean="0">
                <a:latin typeface="Cambria" pitchFamily="18" charset="0"/>
                <a:ea typeface="Times New Roman" pitchFamily="18" charset="0"/>
                <a:cs typeface="Times New Roman" pitchFamily="18" charset="0"/>
              </a:rPr>
              <a:t>براي آژانسهاي گردشگري ، "</a:t>
            </a:r>
            <a:r>
              <a:rPr lang="fa-IR" sz="2000" b="1" dirty="0" smtClean="0">
                <a:solidFill>
                  <a:srgbClr val="FF0000"/>
                </a:solidFill>
                <a:latin typeface="Cambria" pitchFamily="18" charset="0"/>
                <a:ea typeface="Times New Roman" pitchFamily="18" charset="0"/>
                <a:cs typeface="Times New Roman" pitchFamily="18" charset="0"/>
              </a:rPr>
              <a:t>رنگ قرمز </a:t>
            </a:r>
            <a:r>
              <a:rPr lang="fa-IR" sz="2000" b="1" dirty="0" smtClean="0">
                <a:latin typeface="Cambria" pitchFamily="18" charset="0"/>
                <a:ea typeface="Times New Roman" pitchFamily="18" charset="0"/>
                <a:cs typeface="Times New Roman" pitchFamily="18" charset="0"/>
              </a:rPr>
              <a:t>"براي افـــراد مهم ( در سيستم مكانيزه چه وضعيت اتاق و چه موقعيت شغلي سازمان و افراد بر پايه رنگهاي گوناگون تعريف مي شود )و </a:t>
            </a:r>
            <a:r>
              <a:rPr lang="fa-IR" sz="2000" b="1" dirty="0" smtClean="0">
                <a:solidFill>
                  <a:schemeClr val="accent6">
                    <a:lumMod val="50000"/>
                  </a:schemeClr>
                </a:solidFill>
                <a:latin typeface="Cambria" pitchFamily="18" charset="0"/>
                <a:ea typeface="Times New Roman" pitchFamily="18" charset="0"/>
                <a:cs typeface="Times New Roman" pitchFamily="18" charset="0"/>
              </a:rPr>
              <a:t>" رنگ قهوه اي " </a:t>
            </a:r>
            <a:r>
              <a:rPr lang="fa-IR" sz="2000" b="1" dirty="0" smtClean="0">
                <a:latin typeface="Cambria" pitchFamily="18" charset="0"/>
                <a:ea typeface="Times New Roman" pitchFamily="18" charset="0"/>
                <a:cs typeface="Times New Roman" pitchFamily="18" charset="0"/>
              </a:rPr>
              <a:t>براي اتاق بسته شده ( </a:t>
            </a:r>
            <a:r>
              <a:rPr lang="en-BZ" sz="2000" b="1" dirty="0" smtClean="0">
                <a:latin typeface="Cambria" pitchFamily="18" charset="0"/>
                <a:ea typeface="Times New Roman" pitchFamily="18" charset="0"/>
                <a:cs typeface="Times New Roman" pitchFamily="18" charset="0"/>
              </a:rPr>
              <a:t>Blocked</a:t>
            </a:r>
            <a:r>
              <a:rPr lang="fa-IR" sz="2000" b="1" dirty="0" smtClean="0">
                <a:latin typeface="Cambria" pitchFamily="18" charset="0"/>
                <a:ea typeface="Times New Roman" pitchFamily="18" charset="0"/>
                <a:cs typeface="Times New Roman" pitchFamily="18" charset="0"/>
              </a:rPr>
              <a:t> ) و " رنگ </a:t>
            </a:r>
            <a:r>
              <a:rPr lang="fa-IR" sz="2000" b="1" dirty="0" smtClean="0">
                <a:solidFill>
                  <a:schemeClr val="bg1"/>
                </a:solidFill>
                <a:latin typeface="Cambria" pitchFamily="18" charset="0"/>
                <a:ea typeface="Times New Roman" pitchFamily="18" charset="0"/>
                <a:cs typeface="Times New Roman" pitchFamily="18" charset="0"/>
              </a:rPr>
              <a:t>سفيد "</a:t>
            </a:r>
            <a:r>
              <a:rPr lang="fa-IR" sz="2000" b="1" dirty="0" smtClean="0">
                <a:latin typeface="Cambria" pitchFamily="18" charset="0"/>
                <a:ea typeface="Times New Roman" pitchFamily="18" charset="0"/>
                <a:cs typeface="Times New Roman" pitchFamily="18" charset="0"/>
              </a:rPr>
              <a:t> براي اتاق خالي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fa-IR" sz="2000" b="1" dirty="0" smtClean="0">
                <a:latin typeface="Cambria" pitchFamily="18" charset="0"/>
                <a:ea typeface="Times New Roman" pitchFamily="18" charset="0"/>
                <a:cs typeface="Times New Roman" pitchFamily="18" charset="0"/>
              </a:rPr>
              <a:t>برگه ذخيره در دو نسخه تهيه مي شود كه اصل آن درتابلو </a:t>
            </a:r>
            <a:r>
              <a:rPr lang="en-BZ" sz="2000" b="1" dirty="0" err="1" smtClean="0">
                <a:latin typeface="Cambria" pitchFamily="18" charset="0"/>
                <a:ea typeface="Times New Roman" pitchFamily="18" charset="0"/>
                <a:cs typeface="Times New Roman" pitchFamily="18" charset="0"/>
              </a:rPr>
              <a:t>Res.Rack</a:t>
            </a:r>
            <a:r>
              <a:rPr lang="fa-IR" sz="2000" b="1" dirty="0" smtClean="0">
                <a:latin typeface="Cambria" pitchFamily="18" charset="0"/>
                <a:ea typeface="Times New Roman" pitchFamily="18" charset="0"/>
                <a:cs typeface="Times New Roman" pitchFamily="18" charset="0"/>
              </a:rPr>
              <a:t> و كپي آن به " مكاتبات ذخيره اتاق " الصاق مي شود ودر بايگاني ( پوشه هاي مخصوص ) به ترتيب نرخ قرار مي گيرد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fa-IR" sz="2000" b="1" dirty="0" smtClean="0">
                <a:latin typeface="Cambria" pitchFamily="18" charset="0"/>
                <a:ea typeface="Times New Roman" pitchFamily="18" charset="0"/>
                <a:cs typeface="Times New Roman" pitchFamily="18" charset="0"/>
              </a:rPr>
              <a:t>بر اساس " تاريخ ورود و هر روز را به ترتيب " حروف الفبا و نام خانوادگي در </a:t>
            </a:r>
            <a:r>
              <a:rPr lang="en-BZ" sz="2000" b="1" dirty="0" smtClean="0">
                <a:latin typeface="Cambria" pitchFamily="18" charset="0"/>
                <a:ea typeface="Times New Roman" pitchFamily="18" charset="0"/>
                <a:cs typeface="Times New Roman" pitchFamily="18" charset="0"/>
              </a:rPr>
              <a:t>Rack</a:t>
            </a:r>
            <a:r>
              <a:rPr lang="fa-IR" sz="2000" b="1" dirty="0" smtClean="0">
                <a:latin typeface="Cambria" pitchFamily="18" charset="0"/>
                <a:ea typeface="Times New Roman" pitchFamily="18" charset="0"/>
                <a:cs typeface="Times New Roman" pitchFamily="18" charset="0"/>
              </a:rPr>
              <a:t> قرار مي دهيم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fa-IR"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a:xfrm>
            <a:off x="2500298" y="0"/>
            <a:ext cx="4572032" cy="1142984"/>
          </a:xfrm>
          <a:prstGeom prst="downArrowCallou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3200" b="1" dirty="0" smtClean="0"/>
              <a:t>فروش انبوه اتاق </a:t>
            </a:r>
            <a:endParaRPr lang="fa-IR" sz="3200" b="1" dirty="0"/>
          </a:p>
        </p:txBody>
      </p:sp>
      <p:sp>
        <p:nvSpPr>
          <p:cNvPr id="86018" name="Rectangle 2"/>
          <p:cNvSpPr>
            <a:spLocks noChangeArrowheads="1"/>
          </p:cNvSpPr>
          <p:nvPr/>
        </p:nvSpPr>
        <p:spPr bwMode="auto">
          <a:xfrm>
            <a:off x="6143636" y="928670"/>
            <a:ext cx="3000364"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فروش اتاق به صورت انبوه :</a:t>
            </a:r>
            <a:endParaRPr kumimoji="0" lang="fa-IR"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428596" y="1571612"/>
          <a:ext cx="8429684"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357166"/>
          <a:ext cx="91440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071538" y="0"/>
            <a:ext cx="6929486" cy="1285860"/>
          </a:xfrm>
          <a:prstGeom prst="downArrowCallou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r>
              <a:rPr lang="fa-IR" sz="2400" b="1" dirty="0" smtClean="0"/>
              <a:t>رزروهاي آژانسهاي گردشگري </a:t>
            </a:r>
            <a:r>
              <a:rPr lang="en-BZ" sz="2400" b="1" dirty="0" smtClean="0"/>
              <a:t>Travel Agency Reservation </a:t>
            </a:r>
            <a:endParaRPr lang="fa-IR" sz="2400" b="1" dirty="0"/>
          </a:p>
        </p:txBody>
      </p:sp>
      <p:graphicFrame>
        <p:nvGraphicFramePr>
          <p:cNvPr id="6" name="Diagram 5"/>
          <p:cNvGraphicFramePr/>
          <p:nvPr/>
        </p:nvGraphicFramePr>
        <p:xfrm>
          <a:off x="214282" y="1285860"/>
          <a:ext cx="8715436"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5000659"/>
          </a:xfrm>
          <a:ln>
            <a:noFill/>
          </a:ln>
          <a:effectLst>
            <a:glow rad="228600">
              <a:schemeClr val="accent1">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r>
              <a:rPr lang="fa-IR" sz="2400" b="1" i="1" dirty="0" smtClean="0">
                <a:solidFill>
                  <a:srgbClr val="FF0000"/>
                </a:solidFill>
              </a:rPr>
              <a:t>بخش </a:t>
            </a:r>
            <a:r>
              <a:rPr lang="fa-IR" sz="2400" b="1" i="1" dirty="0">
                <a:solidFill>
                  <a:srgbClr val="FF0000"/>
                </a:solidFill>
              </a:rPr>
              <a:t>جلويي( عملياتي </a:t>
            </a:r>
            <a:r>
              <a:rPr lang="fa-IR" sz="2400" b="1" i="1" dirty="0" smtClean="0">
                <a:solidFill>
                  <a:srgbClr val="FF0000"/>
                </a:solidFill>
              </a:rPr>
              <a:t>)</a:t>
            </a:r>
            <a:r>
              <a:rPr lang="en-BZ" sz="2400" b="1" i="1" dirty="0" smtClean="0">
                <a:solidFill>
                  <a:srgbClr val="FF0000"/>
                </a:solidFill>
              </a:rPr>
              <a:t>F.H </a:t>
            </a:r>
            <a:r>
              <a:rPr lang="en-BZ" sz="2400" b="1" i="1" dirty="0">
                <a:solidFill>
                  <a:srgbClr val="FF0000"/>
                </a:solidFill>
              </a:rPr>
              <a:t>( Front of House ) </a:t>
            </a:r>
            <a:r>
              <a:rPr lang="fa-IR" sz="2400" b="1" dirty="0" smtClean="0">
                <a:solidFill>
                  <a:srgbClr val="FF0000"/>
                </a:solidFill>
              </a:rPr>
              <a:t/>
            </a:r>
            <a:br>
              <a:rPr lang="fa-IR" sz="2400" b="1" dirty="0" smtClean="0">
                <a:solidFill>
                  <a:srgbClr val="FF0000"/>
                </a:solidFill>
              </a:rPr>
            </a:br>
            <a:r>
              <a:rPr lang="fa-IR" sz="2400" b="1" dirty="0">
                <a:solidFill>
                  <a:srgbClr val="FF0000"/>
                </a:solidFill>
              </a:rPr>
              <a:t> شامل :</a:t>
            </a:r>
            <a:r>
              <a:rPr lang="en-US" sz="2400" b="1" dirty="0"/>
              <a:t/>
            </a:r>
            <a:br>
              <a:rPr lang="en-US" sz="2400" b="1" dirty="0"/>
            </a:br>
            <a:r>
              <a:rPr lang="fa-IR" sz="2400" dirty="0"/>
              <a:t>خانه داري – رزرواسيون – رستورانها – تشريفات – مراكز تفريحات سالم و ورزشي – واحد پذيرش – روابط عمومي و </a:t>
            </a:r>
            <a:r>
              <a:rPr lang="fa-IR" sz="2400" dirty="0" smtClean="0"/>
              <a:t>فروش.</a:t>
            </a:r>
            <a:r>
              <a:rPr lang="en-US" sz="2400" b="1" dirty="0" smtClean="0"/>
              <a:t/>
            </a:r>
            <a:br>
              <a:rPr lang="en-US" sz="2400" b="1" dirty="0" smtClean="0"/>
            </a:br>
            <a:r>
              <a:rPr lang="fa-IR" sz="2400" b="1" i="1" dirty="0" smtClean="0">
                <a:solidFill>
                  <a:srgbClr val="FF0000"/>
                </a:solidFill>
              </a:rPr>
              <a:t> </a:t>
            </a:r>
            <a:br>
              <a:rPr lang="fa-IR" sz="2400" b="1" i="1" dirty="0" smtClean="0">
                <a:solidFill>
                  <a:srgbClr val="FF0000"/>
                </a:solidFill>
              </a:rPr>
            </a:br>
            <a:r>
              <a:rPr lang="fa-IR" sz="2400" b="1" i="1" dirty="0" smtClean="0">
                <a:solidFill>
                  <a:srgbClr val="FF0000"/>
                </a:solidFill>
              </a:rPr>
              <a:t>بخش </a:t>
            </a:r>
            <a:r>
              <a:rPr lang="fa-IR" sz="2400" b="1" i="1" dirty="0">
                <a:solidFill>
                  <a:srgbClr val="FF0000"/>
                </a:solidFill>
              </a:rPr>
              <a:t>پشت بان( </a:t>
            </a:r>
            <a:r>
              <a:rPr lang="fa-IR" sz="2400" b="1" i="1" dirty="0" smtClean="0">
                <a:solidFill>
                  <a:srgbClr val="FF0000"/>
                </a:solidFill>
              </a:rPr>
              <a:t>غيرعملياتي)</a:t>
            </a:r>
            <a:r>
              <a:rPr lang="en-BZ" sz="2400" b="1" i="1" dirty="0" smtClean="0">
                <a:solidFill>
                  <a:srgbClr val="FF0000"/>
                </a:solidFill>
              </a:rPr>
              <a:t>B.H </a:t>
            </a:r>
            <a:r>
              <a:rPr lang="en-BZ" sz="2400" b="1" i="1" dirty="0">
                <a:solidFill>
                  <a:srgbClr val="FF0000"/>
                </a:solidFill>
              </a:rPr>
              <a:t>( Back of House ) </a:t>
            </a:r>
            <a:r>
              <a:rPr lang="en-US" sz="2400" b="1" dirty="0">
                <a:solidFill>
                  <a:srgbClr val="FF0000"/>
                </a:solidFill>
              </a:rPr>
              <a:t/>
            </a:r>
            <a:br>
              <a:rPr lang="en-US" sz="2400" b="1" dirty="0">
                <a:solidFill>
                  <a:srgbClr val="FF0000"/>
                </a:solidFill>
              </a:rPr>
            </a:br>
            <a:r>
              <a:rPr lang="fa-IR" sz="2400" b="1" dirty="0">
                <a:solidFill>
                  <a:srgbClr val="FF0000"/>
                </a:solidFill>
              </a:rPr>
              <a:t> </a:t>
            </a:r>
            <a:r>
              <a:rPr lang="fa-IR" sz="2400" b="1" dirty="0" smtClean="0">
                <a:solidFill>
                  <a:srgbClr val="FF0000"/>
                </a:solidFill>
              </a:rPr>
              <a:t> </a:t>
            </a:r>
            <a:r>
              <a:rPr lang="fa-IR" sz="2400" b="1" dirty="0">
                <a:solidFill>
                  <a:srgbClr val="FF0000"/>
                </a:solidFill>
              </a:rPr>
              <a:t>شامل :</a:t>
            </a:r>
            <a:r>
              <a:rPr lang="en-US" sz="2400" b="1" dirty="0"/>
              <a:t/>
            </a:r>
            <a:br>
              <a:rPr lang="en-US" sz="2400" b="1" dirty="0"/>
            </a:br>
            <a:r>
              <a:rPr lang="fa-IR" sz="2800" dirty="0"/>
              <a:t>حسابداري – آشپزخانه – ( بخش آماده سازي غذا ) – قسمتي از لاندري – انبارها – مهندسي – انتظامات – ظرفشويي – تداركات – اموراداري – آموزش – حراست ( بخشي ) . </a:t>
            </a:r>
            <a:r>
              <a:rPr lang="en-US" sz="2800" dirty="0"/>
              <a:t/>
            </a:r>
            <a:br>
              <a:rPr lang="en-US" sz="2800" dirty="0"/>
            </a:br>
            <a:r>
              <a:rPr lang="fa-IR" sz="2400" b="1" dirty="0"/>
              <a:t> </a:t>
            </a:r>
            <a:r>
              <a:rPr lang="en-US" sz="2400" b="1" dirty="0"/>
              <a:t/>
            </a:r>
            <a:br>
              <a:rPr lang="en-US" sz="2400" b="1" dirty="0"/>
            </a:br>
            <a:endParaRPr lang="fa-IR" sz="2400" b="1" dirty="0"/>
          </a:p>
        </p:txBody>
      </p:sp>
    </p:spTree>
  </p:cSld>
  <p:clrMapOvr>
    <a:masterClrMapping/>
  </p:clrMapOvr>
  <p:transition>
    <p:cover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57158" y="1714488"/>
            <a:ext cx="8429684" cy="424731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سيستم مكانيزه چگونگي رزرواسيون بستگي به نرم افزار پذيره ( فرانت آفيس) دارد كه بر اساس چه فرآيند يا فعاليتهاي طراحي شده باشد . در يكي از هتلها با فشاردادن دكمه (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ENTER</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صفحـه رزرواسيون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Reservation</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نمايان مي شود و شروع كار با استفاده از كليــــدهاي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Function </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به شرح زير ميسر مي گردد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البته فرد جهت ورود به كامپيوتر رمز عبور را بايستي به رايانه بدهد تا راه دسترسي باز شود چگونگي دسترسي ها بستگي به تعاريف مدير پذيره از ميزان دسترسي افراد دارد).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lang="fa-IR" b="1" dirty="0" smtClean="0">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lang="fa-IR" b="1" dirty="0" smtClean="0">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كليدهاي زير اطلاعات مورد نظر را نمايان مي نمايند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نام ميهمان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F5 </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نام سازمان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F6</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تاريخ ورود ميهمان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F7 </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وارد كردن كد به رزرو كننده اتاق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F12 </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و نهايتا"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Search</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بر اساس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مليت – فعاليت – آدرس – كد پستي – آدرس و </a:t>
            </a:r>
            <a:r>
              <a:rPr kumimoji="0" lang="en-BZ"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E-Mail</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و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own Arrow Callout 6"/>
          <p:cNvSpPr/>
          <p:nvPr/>
        </p:nvSpPr>
        <p:spPr>
          <a:xfrm>
            <a:off x="1571604" y="214290"/>
            <a:ext cx="6000792" cy="1143008"/>
          </a:xfrm>
          <a:prstGeom prst="downArrowCallout">
            <a:avLst>
              <a:gd name="adj1" fmla="val 25000"/>
              <a:gd name="adj2" fmla="val 25000"/>
              <a:gd name="adj3" fmla="val 25000"/>
              <a:gd name="adj4" fmla="val 64977"/>
            </a:avLst>
          </a:prstGeom>
          <a:solidFill>
            <a:srgbClr val="FFC0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400" dirty="0" smtClean="0"/>
              <a:t>چگونگي رزرواسيون در سيستم مكانيزه </a:t>
            </a:r>
            <a:endParaRPr lang="fa-IR" sz="2400" dirty="0"/>
          </a:p>
        </p:txBody>
      </p:sp>
      <p:sp>
        <p:nvSpPr>
          <p:cNvPr id="8" name="Oval Callout 7"/>
          <p:cNvSpPr/>
          <p:nvPr/>
        </p:nvSpPr>
        <p:spPr>
          <a:xfrm>
            <a:off x="5357818" y="3500438"/>
            <a:ext cx="3128978" cy="928694"/>
          </a:xfrm>
          <a:prstGeom prst="wedgeEllipseCallout">
            <a:avLst>
              <a:gd name="adj1" fmla="val -20833"/>
              <a:gd name="adj2" fmla="val 9787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eaLnBrk="0" fontAlgn="base" hangingPunct="0">
              <a:spcBef>
                <a:spcPct val="0"/>
              </a:spcBef>
              <a:spcAft>
                <a:spcPct val="0"/>
              </a:spcAft>
            </a:pPr>
            <a:r>
              <a:rPr lang="fa-IR" b="1" dirty="0" smtClean="0">
                <a:solidFill>
                  <a:schemeClr val="tx1"/>
                </a:solidFill>
                <a:latin typeface="Cambria" pitchFamily="18" charset="0"/>
                <a:ea typeface="Times New Roman" pitchFamily="18" charset="0"/>
                <a:cs typeface="Times New Roman" pitchFamily="18" charset="0"/>
              </a:rPr>
              <a:t>براي مثال در سیستم اخیر:                              </a:t>
            </a:r>
            <a:endParaRPr lang="en-US" sz="1000" dirty="0" smtClean="0">
              <a:solidFill>
                <a:schemeClr val="tx1"/>
              </a:solidFill>
              <a:latin typeface="Arial" pitchFamily="34"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857232"/>
            <a:ext cx="9144000" cy="5909310"/>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زمينه رزرو اتاق هم دريافت كننده رزرو و هم درخواست كننده رزرو بايستي به " تاريخ ورود و خروج ميهمان " توجه نمايند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 اساس عرف هتل معمولا" روز ورود ميهمان از ساعت 7 صبح ( </a:t>
            </a:r>
            <a:r>
              <a:rPr kumimoji="0" lang="en-BZ"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EARLIST CHECK IN TIME</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شروع مي شود و تا ساعت 2 بعدازظهر روز بعد ( برخي هتل ها 11 صبح يا 3 بعدازظهر) زمان خروج ميهمان  ( </a:t>
            </a:r>
            <a:r>
              <a:rPr kumimoji="0" lang="en-BZ"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CHECK OUT TIME</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ادامه مي يابد. لذا اگر ميهمان بعد از ساعت 12 نيمه شب مثلا" تاريخ 3 نوامبرساعت 2 نيمه شب وارد هتل گردد گرچه روز 4 نوامبراز نظر تقويم است ولي از نظر هتل تا 7 صبح روز بعد جزء روز قبل محاسبه مي گردد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كسي كه جهت ميهمانش رزرو اتاق دارد و ميهمان وي ساعت 5 صبح 10 نوامبر وارد هتل گردد بايستي درخواست رزرو را براي 9 نوامبر تاييد نمايد از طرف ديگر به هنگام خروج نيز تاريخ يك روز به عقب برميگردد به عبارت ساده تر 24 ساعت تقويمي 32 ساعت هتلي محسوب مي شود ( 7 صبح تا 2 بعدازظهر روز بعد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بر اساس قرارداد هتل معمولا" اگر ميهمان پس از ساعت خروج هتل را ترك ننمايد به صورت متغير بين 8-6 شب نصف قيمت اتاق وبعد از آن نرخ كامل اتاق هتل را مي بايست بپردازد . در اين خصوص برخي از هتلها به خاطر تسهيلات بيشتر و جلب رضايت ميهمانان ( </a:t>
            </a:r>
            <a:r>
              <a:rPr kumimoji="0" lang="en-BZ"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Late check out /early check in  arrival </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را درنظر گرفته اند و امتيازاتي را قائل مي شوند ( براي مثال اگر ميهمان ساعت 6صبح بيايد نصف قيمت اتاق را محاسبه ميكند)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به هنگام رزرو اتاق با توجه به شرايط كشور و حتي شهر رزرو هائيكه به حساب شخصي ( </a:t>
            </a:r>
            <a:r>
              <a:rPr kumimoji="0" lang="en-BZ"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Own Account</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مي باشند يعني خود ميهمان حسابش را پرداخت مي نمايد نيازي به نامه يا فاكس نيست مي توان از طريق تلفن و اخذ اطلاعاتي در زمينه رزرو اتاق و ثبت آن در برگ سفارش اتاق رزرو را انجام داد ( توسط خود شخص يا سازماني كه مسئول رزرو اومي باشد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همانطوري كه قبلا" اشاره شد دربرگ سفارش اتاق " تاريخ ورود " و ساعت ورود قيد شده است و بايستي به ميهمان گفته شود كه در صورتيكه قبل از ساعت 7 صبح وارد هتل بشود شب قبل نيز محاسبه مي گردد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زمينه اعلام نرخ اتاق و سوئيت تفكيك نرخ خالص " حق سرويس " و ماليات دقيقا" مشخص شود اگر ميهمان پول نقد ندارد وخواهان پرداخت با كارتهاي اعتباري است نوع كارت مورد قبول هتل را نيز اشاره نمايد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درخصوص مدارك شناسايي معتبر كسب اطلاع شود ( براي مثال اگر عروس و داماد هستند شناسنامه هر دو ضروري است و احيانا" اگر دردفترازدواج به خاطر مراحل بعدي نگه داشته شده است گواهي معتبر دال بر صحت موضوع ارائه گردد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مورد پذيرش و يا عدم پذيرش حيوانات توضيح داده شود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از طرفي عدم تعهد هتل را درخصوص اقامت بعد از تاريخ خروج اعلام شده را تاكيد و تشريح نمايد . بديهي است اگر هتل امكان اسكان داشته باشد مي تواند تاريخ خروج را اصلاح نمايد و به عبارتي مدت اقامت را تمديد نمايد . كارمند رزرواسيون اين نكته مهم را يادآوري نمايد كه هرگونه اضافهشدن فردبه داخل اتاق مستلزم پرداخت هزينه است وميهمان بايستي مشخصات خود و شخص مورد نظر را در كارت ثبت نام پذيرش تكميل نمايد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 مورد ميهمانان ( </a:t>
            </a:r>
            <a:r>
              <a:rPr kumimoji="0" lang="en-BZ"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No Show</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كه رزرو داشته ولي بدون ابطال رزرو به هتل مراجعه ننموده است و رزروهاي ( </a:t>
            </a:r>
            <a:r>
              <a:rPr kumimoji="0" lang="en-BZ" sz="1400" b="1"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Canceled</a:t>
            </a:r>
            <a:r>
              <a:rPr kumimoji="0" lang="fa-IR"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باطل شده درسيستم دستي پذيرشگر مي بايست نامه و اسليپ رك رزرواسيون را به رزرواسيون ارجاع تا بايگاني نمايد و تجديد نظري در نمودار پيش بيني رزرو صورت پذيرد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Down Arrow Callout 5"/>
          <p:cNvSpPr/>
          <p:nvPr/>
        </p:nvSpPr>
        <p:spPr>
          <a:xfrm>
            <a:off x="1571604" y="0"/>
            <a:ext cx="6000792" cy="928670"/>
          </a:xfrm>
          <a:prstGeom prst="downArrowCallout">
            <a:avLst>
              <a:gd name="adj1" fmla="val 25000"/>
              <a:gd name="adj2" fmla="val 25000"/>
              <a:gd name="adj3" fmla="val 25000"/>
              <a:gd name="adj4" fmla="val 64977"/>
            </a:avLst>
          </a:prstGeom>
          <a:solidFill>
            <a:srgbClr val="FFC0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0">
            <a:schemeClr val="accent4"/>
          </a:lnRef>
          <a:fillRef idx="3">
            <a:schemeClr val="accent4"/>
          </a:fillRef>
          <a:effectRef idx="3">
            <a:schemeClr val="accent4"/>
          </a:effectRef>
          <a:fontRef idx="minor">
            <a:schemeClr val="lt1"/>
          </a:fontRef>
        </p:style>
        <p:txBody>
          <a:bodyPr rtlCol="1" anchor="ctr"/>
          <a:lstStyle/>
          <a:p>
            <a:pPr lvl="0" algn="ctr" fontAlgn="base">
              <a:spcBef>
                <a:spcPct val="0"/>
              </a:spcBef>
              <a:spcAft>
                <a:spcPct val="0"/>
              </a:spcAft>
            </a:pPr>
            <a:r>
              <a:rPr lang="fa-IR" sz="2000" b="1" dirty="0" smtClean="0">
                <a:solidFill>
                  <a:schemeClr val="bg1"/>
                </a:solidFill>
                <a:latin typeface="Cambria" pitchFamily="18" charset="0"/>
                <a:ea typeface="Times New Roman" pitchFamily="18" charset="0"/>
                <a:cs typeface="Times New Roman" pitchFamily="18" charset="0"/>
              </a:rPr>
              <a:t>نكات مهم رزرواسيون اتاق :</a:t>
            </a:r>
            <a:endParaRPr lang="en-US" sz="2000" dirty="0" smtClean="0">
              <a:solidFill>
                <a:schemeClr val="bg1"/>
              </a:solidFill>
              <a:latin typeface="Arial" pitchFamily="34" charset="0"/>
              <a:cs typeface="Arial" pitchFamily="34" charset="0"/>
            </a:endParaRPr>
          </a:p>
          <a:p>
            <a:pPr lvl="0" algn="ctr" rtl="0" eaLnBrk="0" fontAlgn="base" hangingPunct="0">
              <a:spcBef>
                <a:spcPct val="0"/>
              </a:spcBef>
              <a:spcAft>
                <a:spcPct val="0"/>
              </a:spcAft>
            </a:pPr>
            <a:endParaRPr lang="en-US" sz="2000" dirty="0" smtClean="0">
              <a:solidFill>
                <a:schemeClr val="bg1"/>
              </a:solidFill>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357158" y="0"/>
          <a:ext cx="857256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0" y="0"/>
          <a:ext cx="914400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858016" y="2285992"/>
          <a:ext cx="2071734"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0" y="1071546"/>
          <a:ext cx="7429520" cy="457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p:cNvGraphicFramePr/>
          <p:nvPr/>
        </p:nvGraphicFramePr>
        <p:xfrm>
          <a:off x="1643042" y="5715016"/>
          <a:ext cx="3357586" cy="11429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3" name="Straight Arrow Connector 12"/>
          <p:cNvCxnSpPr/>
          <p:nvPr/>
        </p:nvCxnSpPr>
        <p:spPr>
          <a:xfrm rot="10800000">
            <a:off x="6715140" y="2357430"/>
            <a:ext cx="78581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6643702" y="4643446"/>
            <a:ext cx="78581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786050" y="5357826"/>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3500430" y="5357826"/>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57356" y="1928802"/>
          <a:ext cx="6096000" cy="3929092"/>
        </p:xfrm>
        <a:graphic>
          <a:graphicData uri="http://schemas.openxmlformats.org/drawingml/2006/table">
            <a:tbl>
              <a:tblPr>
                <a:effectLst>
                  <a:outerShdw blurRad="76200" dist="12700" dir="8100000" sy="-23000" kx="800400" algn="br" rotWithShape="0">
                    <a:prstClr val="black">
                      <a:alpha val="20000"/>
                    </a:prstClr>
                  </a:outerShdw>
                </a:effectLst>
                <a:tableStyleId>{8A107856-5554-42FB-B03E-39F5DBC370BA}</a:tableStyleId>
              </a:tblPr>
              <a:tblGrid>
                <a:gridCol w="332509">
                  <a:extLst>
                    <a:ext uri="{9D8B030D-6E8A-4147-A177-3AD203B41FA5}">
                      <a16:colId xmlns:a16="http://schemas.microsoft.com/office/drawing/2014/main" val="20000"/>
                    </a:ext>
                  </a:extLst>
                </a:gridCol>
                <a:gridCol w="5763491">
                  <a:extLst>
                    <a:ext uri="{9D8B030D-6E8A-4147-A177-3AD203B41FA5}">
                      <a16:colId xmlns:a16="http://schemas.microsoft.com/office/drawing/2014/main" val="20001"/>
                    </a:ext>
                  </a:extLst>
                </a:gridCol>
              </a:tblGrid>
              <a:tr h="494886">
                <a:tc>
                  <a:txBody>
                    <a:bodyPr/>
                    <a:lstStyle/>
                    <a:p>
                      <a:pPr algn="l" rtl="0">
                        <a:spcBef>
                          <a:spcPts val="1200"/>
                        </a:spcBef>
                        <a:spcAft>
                          <a:spcPts val="300"/>
                        </a:spcAft>
                      </a:pPr>
                      <a:r>
                        <a:rPr lang="en-BZ" sz="1800" b="1" kern="1400" dirty="0"/>
                        <a:t>1-</a:t>
                      </a:r>
                      <a:endParaRPr lang="en-US" sz="1800" b="1" kern="1400" dirty="0">
                        <a:latin typeface="Cambria"/>
                        <a:ea typeface="Times New Roman"/>
                        <a:cs typeface="Times New Roman"/>
                      </a:endParaRPr>
                    </a:p>
                  </a:txBody>
                  <a:tcPr marL="66502" marR="66502" marT="0" marB="0"/>
                </a:tc>
                <a:tc>
                  <a:txBody>
                    <a:bodyPr/>
                    <a:lstStyle/>
                    <a:p>
                      <a:pPr algn="l">
                        <a:spcBef>
                          <a:spcPts val="1200"/>
                        </a:spcBef>
                        <a:spcAft>
                          <a:spcPts val="300"/>
                        </a:spcAft>
                      </a:pPr>
                      <a:r>
                        <a:rPr lang="en-BZ" sz="1800" b="1" kern="1400" dirty="0"/>
                        <a:t>Only bed  European plan (Just room )</a:t>
                      </a:r>
                      <a:endParaRPr lang="en-US" sz="1800" b="1" kern="1400" dirty="0">
                        <a:latin typeface="Cambria"/>
                        <a:ea typeface="Times New Roman"/>
                        <a:cs typeface="Times New Roman"/>
                      </a:endParaRPr>
                    </a:p>
                  </a:txBody>
                  <a:tcPr marL="66502" marR="66502" marT="0" marB="0"/>
                </a:tc>
                <a:extLst>
                  <a:ext uri="{0D108BD9-81ED-4DB2-BD59-A6C34878D82A}">
                    <a16:rowId xmlns:a16="http://schemas.microsoft.com/office/drawing/2014/main" val="10000"/>
                  </a:ext>
                </a:extLst>
              </a:tr>
              <a:tr h="494886">
                <a:tc>
                  <a:txBody>
                    <a:bodyPr/>
                    <a:lstStyle/>
                    <a:p>
                      <a:pPr algn="l">
                        <a:spcBef>
                          <a:spcPts val="1200"/>
                        </a:spcBef>
                        <a:spcAft>
                          <a:spcPts val="300"/>
                        </a:spcAft>
                      </a:pPr>
                      <a:r>
                        <a:rPr lang="en-BZ" sz="1800" b="1" kern="1400"/>
                        <a:t>2-</a:t>
                      </a:r>
                      <a:endParaRPr lang="en-US" sz="1800" b="1" kern="1400">
                        <a:latin typeface="Cambria"/>
                        <a:ea typeface="Times New Roman"/>
                        <a:cs typeface="Times New Roman"/>
                      </a:endParaRPr>
                    </a:p>
                  </a:txBody>
                  <a:tcPr marL="66502" marR="66502" marT="0" marB="0"/>
                </a:tc>
                <a:tc>
                  <a:txBody>
                    <a:bodyPr/>
                    <a:lstStyle/>
                    <a:p>
                      <a:pPr algn="l">
                        <a:spcBef>
                          <a:spcPts val="1200"/>
                        </a:spcBef>
                        <a:spcAft>
                          <a:spcPts val="300"/>
                        </a:spcAft>
                      </a:pPr>
                      <a:r>
                        <a:rPr lang="en-US" sz="1800" b="1" kern="1400"/>
                        <a:t>Bed &amp; Breakfast ( B&amp;B)=Continantal</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1"/>
                  </a:ext>
                </a:extLst>
              </a:tr>
              <a:tr h="959778">
                <a:tc>
                  <a:txBody>
                    <a:bodyPr/>
                    <a:lstStyle/>
                    <a:p>
                      <a:pPr algn="l">
                        <a:spcBef>
                          <a:spcPts val="1200"/>
                        </a:spcBef>
                        <a:spcAft>
                          <a:spcPts val="300"/>
                        </a:spcAft>
                      </a:pPr>
                      <a:r>
                        <a:rPr lang="en-BZ" sz="1800" b="1" kern="1400"/>
                        <a:t>3-</a:t>
                      </a:r>
                      <a:endParaRPr lang="en-US" sz="1800" b="1" kern="1400">
                        <a:latin typeface="Cambria"/>
                        <a:ea typeface="Times New Roman"/>
                        <a:cs typeface="Times New Roman"/>
                      </a:endParaRPr>
                    </a:p>
                  </a:txBody>
                  <a:tcPr marL="66502" marR="66502" marT="0" marB="0"/>
                </a:tc>
                <a:tc>
                  <a:txBody>
                    <a:bodyPr/>
                    <a:lstStyle/>
                    <a:p>
                      <a:pPr algn="l">
                        <a:spcBef>
                          <a:spcPts val="1200"/>
                        </a:spcBef>
                        <a:spcAft>
                          <a:spcPts val="300"/>
                        </a:spcAft>
                      </a:pPr>
                      <a:r>
                        <a:rPr lang="en-BZ" sz="1800" b="1" kern="1400"/>
                        <a:t>Bed &amp; Breakfast and Meal ( Half Board ) Semi American paln ( SAP )</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2"/>
                  </a:ext>
                </a:extLst>
              </a:tr>
              <a:tr h="989770">
                <a:tc>
                  <a:txBody>
                    <a:bodyPr/>
                    <a:lstStyle/>
                    <a:p>
                      <a:pPr algn="l">
                        <a:spcBef>
                          <a:spcPts val="1200"/>
                        </a:spcBef>
                        <a:spcAft>
                          <a:spcPts val="300"/>
                        </a:spcAft>
                      </a:pPr>
                      <a:r>
                        <a:rPr lang="en-BZ" sz="1800" b="1" kern="1400"/>
                        <a:t>4-</a:t>
                      </a:r>
                      <a:endParaRPr lang="en-US" sz="1800" b="1" kern="1400">
                        <a:latin typeface="Cambria"/>
                        <a:ea typeface="Times New Roman"/>
                        <a:cs typeface="Times New Roman"/>
                      </a:endParaRPr>
                    </a:p>
                  </a:txBody>
                  <a:tcPr marL="66502" marR="66502" marT="0" marB="0"/>
                </a:tc>
                <a:tc>
                  <a:txBody>
                    <a:bodyPr/>
                    <a:lstStyle/>
                    <a:p>
                      <a:pPr algn="l">
                        <a:spcBef>
                          <a:spcPts val="1200"/>
                        </a:spcBef>
                        <a:spcAft>
                          <a:spcPts val="300"/>
                        </a:spcAft>
                      </a:pPr>
                      <a:r>
                        <a:rPr lang="en-BZ" sz="1800" b="1" kern="1400" dirty="0"/>
                        <a:t>Room &amp; Meals ( Breakfast &amp; Lunch and dinner )Full board = American plan </a:t>
                      </a:r>
                      <a:endParaRPr lang="en-US" sz="1800" b="1" kern="1400" dirty="0">
                        <a:latin typeface="Cambria"/>
                        <a:ea typeface="Times New Roman"/>
                        <a:cs typeface="Times New Roman"/>
                      </a:endParaRPr>
                    </a:p>
                  </a:txBody>
                  <a:tcPr marL="66502" marR="66502" marT="0" marB="0"/>
                </a:tc>
                <a:extLst>
                  <a:ext uri="{0D108BD9-81ED-4DB2-BD59-A6C34878D82A}">
                    <a16:rowId xmlns:a16="http://schemas.microsoft.com/office/drawing/2014/main" val="10003"/>
                  </a:ext>
                </a:extLst>
              </a:tr>
              <a:tr h="494886">
                <a:tc>
                  <a:txBody>
                    <a:bodyPr/>
                    <a:lstStyle/>
                    <a:p>
                      <a:pPr algn="l">
                        <a:spcBef>
                          <a:spcPts val="1200"/>
                        </a:spcBef>
                        <a:spcAft>
                          <a:spcPts val="300"/>
                        </a:spcAft>
                      </a:pPr>
                      <a:r>
                        <a:rPr lang="en-BZ" sz="1800" b="1" kern="1400"/>
                        <a:t>5-</a:t>
                      </a:r>
                      <a:endParaRPr lang="en-US" sz="1800" b="1" kern="1400">
                        <a:latin typeface="Cambria"/>
                        <a:ea typeface="Times New Roman"/>
                        <a:cs typeface="Times New Roman"/>
                      </a:endParaRPr>
                    </a:p>
                  </a:txBody>
                  <a:tcPr marL="66502" marR="66502" marT="0" marB="0"/>
                </a:tc>
                <a:tc>
                  <a:txBody>
                    <a:bodyPr/>
                    <a:lstStyle/>
                    <a:p>
                      <a:pPr algn="l">
                        <a:spcBef>
                          <a:spcPts val="1200"/>
                        </a:spcBef>
                        <a:spcAft>
                          <a:spcPts val="300"/>
                        </a:spcAft>
                      </a:pPr>
                      <a:r>
                        <a:rPr lang="en-BZ" sz="1800" b="1" kern="1400"/>
                        <a:t>All Charges </a:t>
                      </a:r>
                      <a:endParaRPr lang="en-US" sz="1800" b="1" kern="1400">
                        <a:latin typeface="Cambria"/>
                        <a:ea typeface="Times New Roman"/>
                        <a:cs typeface="Times New Roman"/>
                      </a:endParaRPr>
                    </a:p>
                  </a:txBody>
                  <a:tcPr marL="66502" marR="66502" marT="0" marB="0"/>
                </a:tc>
                <a:extLst>
                  <a:ext uri="{0D108BD9-81ED-4DB2-BD59-A6C34878D82A}">
                    <a16:rowId xmlns:a16="http://schemas.microsoft.com/office/drawing/2014/main" val="10004"/>
                  </a:ext>
                </a:extLst>
              </a:tr>
              <a:tr h="494886">
                <a:tc>
                  <a:txBody>
                    <a:bodyPr/>
                    <a:lstStyle/>
                    <a:p>
                      <a:pPr algn="l">
                        <a:spcBef>
                          <a:spcPts val="1200"/>
                        </a:spcBef>
                        <a:spcAft>
                          <a:spcPts val="300"/>
                        </a:spcAft>
                      </a:pPr>
                      <a:r>
                        <a:rPr lang="en-BZ" sz="1800" b="1" kern="1400"/>
                        <a:t>6-</a:t>
                      </a:r>
                      <a:endParaRPr lang="en-US" sz="1800" b="1" kern="1400">
                        <a:latin typeface="Cambria"/>
                        <a:ea typeface="Times New Roman"/>
                        <a:cs typeface="Times New Roman"/>
                      </a:endParaRPr>
                    </a:p>
                  </a:txBody>
                  <a:tcPr marL="66502" marR="66502" marT="0" marB="0"/>
                </a:tc>
                <a:tc>
                  <a:txBody>
                    <a:bodyPr/>
                    <a:lstStyle/>
                    <a:p>
                      <a:pPr algn="l">
                        <a:spcBef>
                          <a:spcPts val="1200"/>
                        </a:spcBef>
                        <a:spcAft>
                          <a:spcPts val="300"/>
                        </a:spcAft>
                      </a:pPr>
                      <a:r>
                        <a:rPr lang="en-BZ" sz="1800" b="1" kern="1400" dirty="0"/>
                        <a:t>( Room + Tea or Coffee ) </a:t>
                      </a:r>
                      <a:endParaRPr lang="en-BZ" sz="1800" b="1" kern="1400" dirty="0">
                        <a:latin typeface="Cambria"/>
                        <a:ea typeface="Times New Roman"/>
                        <a:cs typeface="Times New Roman"/>
                      </a:endParaRPr>
                    </a:p>
                  </a:txBody>
                  <a:tcPr marL="66502" marR="66502" marT="0" marB="0"/>
                </a:tc>
                <a:extLst>
                  <a:ext uri="{0D108BD9-81ED-4DB2-BD59-A6C34878D82A}">
                    <a16:rowId xmlns:a16="http://schemas.microsoft.com/office/drawing/2014/main" val="10005"/>
                  </a:ext>
                </a:extLst>
              </a:tr>
            </a:tbl>
          </a:graphicData>
        </a:graphic>
      </p:graphicFrame>
      <p:sp>
        <p:nvSpPr>
          <p:cNvPr id="5" name="Down Arrow Callout 4"/>
          <p:cNvSpPr/>
          <p:nvPr/>
        </p:nvSpPr>
        <p:spPr>
          <a:xfrm>
            <a:off x="3000364" y="142852"/>
            <a:ext cx="4214842" cy="1214446"/>
          </a:xfrm>
          <a:prstGeom prst="downArrowCallout">
            <a:avLst>
              <a:gd name="adj1" fmla="val 25000"/>
              <a:gd name="adj2" fmla="val 25000"/>
              <a:gd name="adj3" fmla="val 25000"/>
              <a:gd name="adj4" fmla="val 70603"/>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lvl="0" algn="ctr" fontAlgn="base">
              <a:spcBef>
                <a:spcPct val="0"/>
              </a:spcBef>
              <a:spcAft>
                <a:spcPct val="0"/>
              </a:spcAft>
            </a:pPr>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a typeface="Times New Roman" pitchFamily="18" charset="0"/>
                <a:cs typeface="Times New Roman" pitchFamily="18" charset="0"/>
              </a:rPr>
              <a:t>انواع طرحهاي خدماتي</a:t>
            </a: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500034" y="928670"/>
            <a:ext cx="8215370" cy="5262979"/>
          </a:xfrm>
          <a:prstGeom prst="rect">
            <a:avLst/>
          </a:prstGeom>
          <a:ln>
            <a:noFill/>
            <a:headEnd/>
            <a:tailEnd/>
          </a:ln>
          <a:effectLst>
            <a:glow rad="228600">
              <a:schemeClr val="accent4">
                <a:satMod val="175000"/>
                <a:alpha val="40000"/>
              </a:schemeClr>
            </a:glow>
            <a:outerShdw blurRad="152400" dist="317500" dir="5400000" sx="90000" sy="-19000" rotWithShape="0">
              <a:prstClr val="black">
                <a:alpha val="15000"/>
              </a:prstClr>
            </a:outerShdw>
          </a:effectLst>
          <a:scene3d>
            <a:camera prst="perspectiveRight"/>
            <a:lightRig rig="balanced" dir="t">
              <a:rot lat="0" lon="0" rev="8700000"/>
            </a:lightRig>
          </a:scene3d>
          <a:sp3d>
            <a:bevelT w="190500" h="38100" prst="angle"/>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endParaRPr lang="fa-IR" sz="2400" b="1" dirty="0" smtClean="0">
              <a:latin typeface="Cambria"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قسمتي از فــــــرانت آفيس كه وظيفـــه عمده آن تخصيص اتــــــــاق ( </a:t>
            </a: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Room allocation</a:t>
            </a: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را بر عهده دارد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تخصيص اتاق مي تواند بصورتهاي از قبل " رزرو شده " و يا " بدون رزرو" صورت گيرد و عمده عمليات آن عبارتند از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امكان ثبت اطلاعات ميهمـــان از روي رجيستـــــــر كارت كارتي كه ( ميهمان كه كليه اطلاعاتش در آن قيد شده و به امضاء ميهمان رسيده است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امكان ارائه گزارش از وضعيت اتاقها ( اتاق خالي / پر – خارج از سرويس – </a:t>
            </a: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Sleep Out</a:t>
            </a: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تهيه و ارائه ليست ميهمانان ورودي و خروجي در هر شب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امكان ارائه گزارش ليست كليه ورودي ها و خروجي ها ( بومي و غيربومي ) با ذكر ساعت دقيق ورود و خروج به اداره اماكن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a:xfrm>
            <a:off x="457200" y="274638"/>
            <a:ext cx="7400948" cy="939784"/>
          </a:xfrm>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4"/>
          </a:lnRef>
          <a:fillRef idx="3">
            <a:schemeClr val="accent4"/>
          </a:fillRef>
          <a:effectRef idx="3">
            <a:schemeClr val="accent4"/>
          </a:effectRef>
          <a:fontRef idx="minor">
            <a:schemeClr val="lt1"/>
          </a:fontRef>
        </p:style>
        <p:txBody>
          <a:bodyPr/>
          <a:lstStyle/>
          <a:p>
            <a:r>
              <a:rPr lang="fa-IR" dirty="0" smtClean="0"/>
              <a:t>پذیرش : </a:t>
            </a:r>
            <a:r>
              <a:rPr lang="en-US" dirty="0" smtClean="0"/>
              <a:t>Reception</a:t>
            </a:r>
            <a:endParaRPr lang="fa-IR" dirty="0"/>
          </a:p>
        </p:txBody>
      </p:sp>
    </p:spTree>
  </p:cSld>
  <p:clrMapOvr>
    <a:masterClrMapping/>
  </p:clrMapOvr>
  <p:transition>
    <p:strips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57356" y="285728"/>
          <a:ext cx="5415915" cy="571480"/>
        </p:xfrm>
        <a:graphic>
          <a:graphicData uri="http://schemas.openxmlformats.org/drawingml/2006/table">
            <a:tbl>
              <a:tblPr rtl="1">
                <a:tableStyleId>{69C7853C-536D-4A76-A0AE-DD22124D55A5}</a:tableStyleId>
              </a:tblPr>
              <a:tblGrid>
                <a:gridCol w="1804035">
                  <a:extLst>
                    <a:ext uri="{9D8B030D-6E8A-4147-A177-3AD203B41FA5}">
                      <a16:colId xmlns:a16="http://schemas.microsoft.com/office/drawing/2014/main" val="20000"/>
                    </a:ext>
                  </a:extLst>
                </a:gridCol>
                <a:gridCol w="3611880">
                  <a:extLst>
                    <a:ext uri="{9D8B030D-6E8A-4147-A177-3AD203B41FA5}">
                      <a16:colId xmlns:a16="http://schemas.microsoft.com/office/drawing/2014/main" val="20001"/>
                    </a:ext>
                  </a:extLst>
                </a:gridCol>
              </a:tblGrid>
              <a:tr h="571480">
                <a:tc>
                  <a:txBody>
                    <a:bodyPr/>
                    <a:lstStyle/>
                    <a:p>
                      <a:pPr algn="ctr" rtl="1">
                        <a:spcBef>
                          <a:spcPts val="1200"/>
                        </a:spcBef>
                        <a:spcAft>
                          <a:spcPts val="300"/>
                        </a:spcAft>
                      </a:pPr>
                      <a:r>
                        <a:rPr lang="fa-IR" sz="1800" b="1" kern="1400" dirty="0"/>
                        <a:t>فرآيند ورود و خروج</a:t>
                      </a:r>
                      <a:endParaRPr lang="en-US" sz="1800" b="1" kern="1400" dirty="0">
                        <a:latin typeface="Cambria"/>
                        <a:ea typeface="Times New Roman"/>
                        <a:cs typeface="Times New Roman"/>
                      </a:endParaRPr>
                    </a:p>
                  </a:txBody>
                  <a:tcPr marL="68580" marR="68580" marT="0" marB="0"/>
                </a:tc>
                <a:tc>
                  <a:txBody>
                    <a:bodyPr/>
                    <a:lstStyle/>
                    <a:p>
                      <a:pPr algn="ctr" rtl="1">
                        <a:spcBef>
                          <a:spcPts val="1200"/>
                        </a:spcBef>
                        <a:spcAft>
                          <a:spcPts val="300"/>
                        </a:spcAft>
                      </a:pPr>
                      <a:r>
                        <a:rPr lang="en-US" sz="1800" b="1" kern="1400" dirty="0"/>
                        <a:t>Check in – Check Out  Process</a:t>
                      </a:r>
                      <a:endParaRPr lang="en-US" sz="1800" b="1" kern="1400" dirty="0">
                        <a:latin typeface="Cambria"/>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96259" name="Rectangle 3"/>
          <p:cNvSpPr>
            <a:spLocks noChangeArrowheads="1"/>
          </p:cNvSpPr>
          <p:nvPr/>
        </p:nvSpPr>
        <p:spPr bwMode="auto">
          <a:xfrm>
            <a:off x="571472" y="1000108"/>
            <a:ext cx="8001056" cy="4708981"/>
          </a:xfrm>
          <a:prstGeom prst="rect">
            <a:avLst/>
          </a:prstGeom>
          <a:ln>
            <a:headEnd/>
            <a:tailEnd/>
          </a:ln>
          <a:scene3d>
            <a:camera prst="perspectiveAbove"/>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پس از اينكه رزرواسيون ليست رزروها را تكميل كرد كار پذيرش شـــروع مي شود اگر استاندارد كار پذيرش را 24 ساعته در نظر بگيريم و شيف كاري را در سه نوبت 15-7 و 23- 15 و 7-23 تقسيم نماييم . وظيفه اوليه پذيرشگر ارشد به محض ورود به محل كار در شيفت صبح با يك بررسي دقيق همه رزروهاي بلوكه شده ( تخصيص اتاق ) مطابق نيازهاي ميهمانان و به فوريت نسبت به اسكان مناسب آنان در اتاق هاي تخليه شده ميهمانان قبلي اقدام مي نمايد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هتل با اشغال كامل فرض است ) در اتاق هاي بوك شده كليه جزئيات ضــروري در كارت سفيد كوچك در قطــــع اسليــپ رزرو 4 * 11 " سانتي متري " نوشته و در رك پذيرش يا در رك اتاق كه پشت ميز پذيرش قرار دارد گذاشته مي شود . در سيستم مكانيزه كه براي وضعيت اتاق رنگهاي گوناگون تعريف شده است با يك عمليات ســــاده كه مي پرسد " اتاق در چه وضعيتي " قرار گيرد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اتاق بلاك شده ( بسته شده ) مي شود به طوري كه در صفحه نمايش دهنده (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Monitor</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با يك نگاه بتوان اتاقهاي بسته شده (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Blocked</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را مشاهده كرد در سيستم دستي همزمان با گذاشتن اسليپ (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Slip</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مقوايي سفيد رنگ در " رك اتاق " شماره اتاق هاي بلوك شده بايستي در اسليپ ها رزرواسيون وارد گردد به طوري كه پذيرشگر به هنگام (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Check in</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ميهمان بداند كه چه اتاقي براي ميهمان در نظر گرفته شده است .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71670" y="214290"/>
          <a:ext cx="5415915" cy="500066"/>
        </p:xfrm>
        <a:graphic>
          <a:graphicData uri="http://schemas.openxmlformats.org/drawingml/2006/table">
            <a:tbl>
              <a:tblPr rtl="1">
                <a:tableStyleId>{08FB837D-C827-4EFA-A057-4D05807E0F7C}</a:tableStyleId>
              </a:tblPr>
              <a:tblGrid>
                <a:gridCol w="2707640">
                  <a:extLst>
                    <a:ext uri="{9D8B030D-6E8A-4147-A177-3AD203B41FA5}">
                      <a16:colId xmlns:a16="http://schemas.microsoft.com/office/drawing/2014/main" val="20000"/>
                    </a:ext>
                  </a:extLst>
                </a:gridCol>
                <a:gridCol w="2708275">
                  <a:extLst>
                    <a:ext uri="{9D8B030D-6E8A-4147-A177-3AD203B41FA5}">
                      <a16:colId xmlns:a16="http://schemas.microsoft.com/office/drawing/2014/main" val="20001"/>
                    </a:ext>
                  </a:extLst>
                </a:gridCol>
              </a:tblGrid>
              <a:tr h="500066">
                <a:tc>
                  <a:txBody>
                    <a:bodyPr/>
                    <a:lstStyle/>
                    <a:p>
                      <a:pPr algn="ctr" rtl="1">
                        <a:spcBef>
                          <a:spcPts val="1200"/>
                        </a:spcBef>
                        <a:spcAft>
                          <a:spcPts val="300"/>
                        </a:spcAft>
                      </a:pPr>
                      <a:r>
                        <a:rPr lang="fa-IR" sz="1600" kern="1400" dirty="0"/>
                        <a:t>ورود ميهمان</a:t>
                      </a:r>
                      <a:endParaRPr lang="en-US" sz="1600" b="1" kern="1400" dirty="0">
                        <a:latin typeface="Cambria"/>
                        <a:ea typeface="Times New Roman"/>
                        <a:cs typeface="Times New Roman"/>
                      </a:endParaRPr>
                    </a:p>
                  </a:txBody>
                  <a:tcPr marL="68580" marR="68580" marT="0" marB="0"/>
                </a:tc>
                <a:tc>
                  <a:txBody>
                    <a:bodyPr/>
                    <a:lstStyle/>
                    <a:p>
                      <a:pPr algn="ctr" rtl="1">
                        <a:spcBef>
                          <a:spcPts val="1200"/>
                        </a:spcBef>
                        <a:spcAft>
                          <a:spcPts val="300"/>
                        </a:spcAft>
                      </a:pPr>
                      <a:r>
                        <a:rPr lang="en-US" sz="1600" kern="1400" dirty="0"/>
                        <a:t>Guest Arrival </a:t>
                      </a:r>
                      <a:endParaRPr lang="en-US" sz="1600" b="1" kern="1400" dirty="0">
                        <a:latin typeface="Cambria"/>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97283" name="Rectangle 3"/>
          <p:cNvSpPr>
            <a:spLocks noChangeArrowheads="1"/>
          </p:cNvSpPr>
          <p:nvPr/>
        </p:nvSpPr>
        <p:spPr bwMode="auto">
          <a:xfrm>
            <a:off x="0" y="1285860"/>
            <a:ext cx="8858280" cy="4708981"/>
          </a:xfrm>
          <a:prstGeom prst="rect">
            <a:avLst/>
          </a:prstGeom>
          <a:ln>
            <a:noFill/>
            <a:headEnd/>
            <a:tailEnd/>
          </a:ln>
          <a:effectLst>
            <a:glow rad="228600">
              <a:schemeClr val="accent6">
                <a:satMod val="175000"/>
                <a:alpha val="40000"/>
              </a:schemeClr>
            </a:glow>
          </a:effectLst>
          <a:scene3d>
            <a:camera prst="perspectiveBelow"/>
            <a:lightRig rig="glow" dir="t">
              <a:rot lat="0" lon="0" rev="14100000"/>
            </a:lightRig>
          </a:scene3d>
          <a:sp3d prstMaterial="softEdge">
            <a:bevelT w="127000" prst="relaxedInset"/>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پس از تكميل موارد تاكيد شده حال آماده هستيم تا ميهمان ورودي را بپذيريم . به هنگام ورود ميهمان " موظف " است كه جــــزئيات فرم ثبت نام (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Registeration</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Card</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را تكميل نمايد و بايستي توسط پذيرشگر به طور دقيق بررسي شود . به طور كلي (</a:t>
            </a:r>
            <a:r>
              <a:rPr kumimoji="0" lang="en-US" sz="2000" b="1"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Registeration</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Card</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يك نوع قرارداد " موقت " است كه بين هتل و ميهمان منعقد مي گردد و هر دو امضا مي نمايند . در اين كارت هتل متعهد مي گردد در تاريخ و يك دوره زماني مشخص " اتاق هتل " را در برابر دريافت وجه ، اعتبار ، نقد اجاره دهد و يا به فروش رساند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ميهمان متعهد است در تاريخ خروج ثبت شده در كارت هتل را ترك نمايد مگر اينكه قبلا" در زمينه تمديد اقامت ، موافقت پذيرش را بدست آورده باشد.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از ميهمان در موقعي كه پشت ميز پذيرش است مي بايست سوال گردد كه مدت اقامت خويش را مشخص و هرگونه تغيير را بيان نمايد تا از هرگونه مشكلاتي كه ممكن است در تاريخ خروج نامبرده به وجود آيد جلوگيري گردد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اگر ميهمان از تاريخ ترك اتاق خبر ندارد ، مسئوليت پذيرشگران است كه ميزان اقامت شبهاي ممكن ميهمان را بپرسند و نامبرده نيز تا حد امكان تاريخ دقيق خروج را اعلام نمايد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هرگونه " رزرو گروهي " و " رزرو انفرادي " بستگي به تاريخ خروج دارد كه بتوان ميزان فروش مجدد ( </a:t>
            </a:r>
            <a:r>
              <a:rPr kumimoji="0" lang="en-US"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Saleable</a:t>
            </a:r>
            <a:r>
              <a:rPr kumimoji="0" lang="fa-IR"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اتاق را بررسي كرد و بر پايه آن پيش بيني رزرو را در آينده نزديك شكل داد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214290"/>
          <a:ext cx="9144000" cy="742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0" y="928670"/>
          <a:ext cx="8929718" cy="55007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329642" cy="6429420"/>
          </a:xfr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pPr algn="r"/>
            <a:r>
              <a:rPr lang="fa-IR" sz="2800" b="1" dirty="0" smtClean="0">
                <a:solidFill>
                  <a:schemeClr val="accent6">
                    <a:lumMod val="75000"/>
                  </a:schemeClr>
                </a:solidFill>
              </a:rPr>
              <a:t>به لحاظ ساختاري و طبقه بندي سازماني در هتل هاي بزرگ " بخشهاي مديريتي" به شرح ذيل تقسيم مي شوند .</a:t>
            </a:r>
            <a:r>
              <a:rPr lang="fa-IR" sz="2800" b="1" dirty="0" smtClean="0"/>
              <a:t/>
            </a:r>
            <a:br>
              <a:rPr lang="fa-IR" sz="2800" b="1" dirty="0" smtClean="0"/>
            </a:br>
            <a:r>
              <a:rPr lang="fa-IR" sz="2800" i="1" dirty="0"/>
              <a:t> </a:t>
            </a:r>
            <a:r>
              <a:rPr lang="en-US" sz="2800" dirty="0"/>
              <a:t/>
            </a:r>
            <a:br>
              <a:rPr lang="en-US" sz="2800" dirty="0"/>
            </a:br>
            <a:r>
              <a:rPr lang="fa-IR" sz="2800" b="1" i="1" dirty="0"/>
              <a:t>1- بخش خدمات اقامتي يا اتاق </a:t>
            </a:r>
            <a:r>
              <a:rPr lang="fa-IR" sz="2800" b="1" i="1" dirty="0" smtClean="0"/>
              <a:t>      </a:t>
            </a:r>
            <a:r>
              <a:rPr lang="en-US" sz="2800" b="1" i="1" dirty="0" smtClean="0">
                <a:solidFill>
                  <a:srgbClr val="FF0000"/>
                </a:solidFill>
              </a:rPr>
              <a:t>1-</a:t>
            </a:r>
            <a:r>
              <a:rPr lang="en-BZ" sz="2800" b="1" i="1" dirty="0" smtClean="0">
                <a:solidFill>
                  <a:srgbClr val="FF0000"/>
                </a:solidFill>
              </a:rPr>
              <a:t> </a:t>
            </a:r>
            <a:r>
              <a:rPr lang="en-BZ" sz="2800" b="1" i="1" dirty="0">
                <a:solidFill>
                  <a:srgbClr val="FF0000"/>
                </a:solidFill>
              </a:rPr>
              <a:t>Room Division </a:t>
            </a:r>
            <a:r>
              <a:rPr lang="en-BZ" sz="2800" b="1" i="1" dirty="0" smtClean="0">
                <a:solidFill>
                  <a:srgbClr val="FF0000"/>
                </a:solidFill>
              </a:rPr>
              <a:t>Dept</a:t>
            </a:r>
            <a:r>
              <a:rPr lang="fa-IR" sz="2800" b="1" i="1" dirty="0" smtClean="0">
                <a:solidFill>
                  <a:srgbClr val="FF0000"/>
                </a:solidFill>
              </a:rPr>
              <a:t> </a:t>
            </a:r>
            <a:r>
              <a:rPr lang="fa-IR" sz="2800" b="1" i="1" dirty="0" smtClean="0"/>
              <a:t> </a:t>
            </a:r>
            <a:r>
              <a:rPr lang="en-US" sz="2800" dirty="0"/>
              <a:t/>
            </a:r>
            <a:br>
              <a:rPr lang="en-US" sz="2800" dirty="0"/>
            </a:br>
            <a:r>
              <a:rPr lang="en-BZ" sz="2800" i="1" dirty="0">
                <a:sym typeface="Wingdings"/>
              </a:rPr>
              <a:t></a:t>
            </a:r>
            <a:r>
              <a:rPr lang="fa-IR" sz="2800" i="1" dirty="0"/>
              <a:t>شامل 6 قسمت عمده به شرح ذيل مي باشد </a:t>
            </a:r>
            <a:r>
              <a:rPr lang="fa-IR" sz="2800" i="1" dirty="0" smtClean="0"/>
              <a:t>:</a:t>
            </a:r>
            <a:br>
              <a:rPr lang="fa-IR" sz="2800" i="1" dirty="0" smtClean="0"/>
            </a:br>
            <a:r>
              <a:rPr lang="fa-IR" sz="1600" b="1" dirty="0"/>
              <a:t> </a:t>
            </a:r>
            <a:r>
              <a:rPr lang="en-US" sz="1800" b="1" dirty="0"/>
              <a:t/>
            </a:r>
            <a:br>
              <a:rPr lang="en-US" sz="1800" b="1" dirty="0"/>
            </a:br>
            <a:r>
              <a:rPr lang="fa-IR" sz="1800" b="1" dirty="0"/>
              <a:t>الف- بخش فرانت آفيس ( پذيره ) </a:t>
            </a:r>
            <a:r>
              <a:rPr lang="fa-IR" sz="1800" b="1" dirty="0" smtClean="0"/>
              <a:t>       </a:t>
            </a:r>
            <a:r>
              <a:rPr lang="en-US" sz="1800" b="1" dirty="0" smtClean="0"/>
              <a:t>D</a:t>
            </a:r>
            <a:r>
              <a:rPr lang="en-BZ" sz="1800" b="1" dirty="0" err="1" smtClean="0"/>
              <a:t>ept</a:t>
            </a:r>
            <a:r>
              <a:rPr lang="fa-IR" sz="1800" b="1" dirty="0" smtClean="0"/>
              <a:t> </a:t>
            </a:r>
            <a:r>
              <a:rPr lang="en-US" sz="1800" b="1" dirty="0" smtClean="0"/>
              <a:t>a)Front office                       </a:t>
            </a:r>
            <a:r>
              <a:rPr lang="en-US" sz="1800" b="1" dirty="0"/>
              <a:t/>
            </a:r>
            <a:br>
              <a:rPr lang="en-US" sz="1800" b="1" dirty="0"/>
            </a:br>
            <a:r>
              <a:rPr lang="fa-IR" sz="1800" b="1" dirty="0" smtClean="0"/>
              <a:t>ب </a:t>
            </a:r>
            <a:r>
              <a:rPr lang="fa-IR" sz="1800" b="1" dirty="0"/>
              <a:t>– بخش خانه </a:t>
            </a:r>
            <a:r>
              <a:rPr lang="fa-IR" sz="1800" b="1" dirty="0" smtClean="0"/>
              <a:t>داري                       </a:t>
            </a:r>
            <a:r>
              <a:rPr lang="en-US" sz="1800" b="1" dirty="0" smtClean="0"/>
              <a:t>              </a:t>
            </a:r>
            <a:r>
              <a:rPr lang="en-BZ" sz="1800" b="1" dirty="0" smtClean="0"/>
              <a:t>Dept</a:t>
            </a:r>
            <a:r>
              <a:rPr lang="fa-IR" sz="1800" b="1" dirty="0" smtClean="0"/>
              <a:t>   </a:t>
            </a:r>
            <a:r>
              <a:rPr lang="en-US" sz="1800" b="1" dirty="0" smtClean="0"/>
              <a:t>b)House Keeping</a:t>
            </a:r>
            <a:r>
              <a:rPr lang="fa-IR" sz="1800" b="1" dirty="0" smtClean="0"/>
              <a:t>  </a:t>
            </a:r>
            <a:r>
              <a:rPr lang="en-US" sz="1800" b="1" dirty="0"/>
              <a:t/>
            </a:r>
            <a:br>
              <a:rPr lang="en-US" sz="1800" b="1" dirty="0"/>
            </a:br>
            <a:r>
              <a:rPr lang="fa-IR" sz="1800" b="1" dirty="0" smtClean="0"/>
              <a:t>پ </a:t>
            </a:r>
            <a:r>
              <a:rPr lang="fa-IR" sz="1800" b="1" dirty="0"/>
              <a:t>– بخش لاندري ( لباسشويي</a:t>
            </a:r>
            <a:r>
              <a:rPr lang="fa-IR" sz="1800" b="1" dirty="0" smtClean="0"/>
              <a:t>)          </a:t>
            </a:r>
            <a:r>
              <a:rPr lang="en-US" sz="1800" b="1" dirty="0" smtClean="0"/>
              <a:t>c) laundry                              Dept</a:t>
            </a:r>
            <a:r>
              <a:rPr lang="en-US" sz="1800" b="1" dirty="0"/>
              <a:t/>
            </a:r>
            <a:br>
              <a:rPr lang="en-US" sz="1800" b="1" dirty="0"/>
            </a:br>
            <a:r>
              <a:rPr lang="fa-IR" sz="1800" b="1" dirty="0" smtClean="0"/>
              <a:t>   </a:t>
            </a:r>
            <a:r>
              <a:rPr lang="en-US" sz="1800" b="1" dirty="0"/>
              <a:t/>
            </a:r>
            <a:br>
              <a:rPr lang="en-US" sz="1800" b="1" dirty="0"/>
            </a:br>
            <a:r>
              <a:rPr lang="fa-IR" sz="1800" b="1" dirty="0" smtClean="0"/>
              <a:t> ج </a:t>
            </a:r>
            <a:r>
              <a:rPr lang="fa-IR" sz="1800" b="1" dirty="0"/>
              <a:t>– بخش </a:t>
            </a:r>
            <a:r>
              <a:rPr lang="fa-IR" sz="1800" b="1" dirty="0" smtClean="0"/>
              <a:t>ارتباطات              </a:t>
            </a:r>
            <a:r>
              <a:rPr lang="en-US" sz="1800" b="1" dirty="0" smtClean="0"/>
              <a:t>          Dept          </a:t>
            </a:r>
            <a:r>
              <a:rPr lang="fa-IR" sz="1800" b="1" dirty="0" smtClean="0"/>
              <a:t>     </a:t>
            </a:r>
            <a:r>
              <a:rPr lang="en-BZ" sz="1800" b="1" dirty="0"/>
              <a:t>d)Communication </a:t>
            </a:r>
            <a:r>
              <a:rPr lang="en-BZ" sz="1800" b="1" dirty="0" smtClean="0"/>
              <a:t> </a:t>
            </a:r>
            <a:br>
              <a:rPr lang="en-BZ" sz="1800" b="1" dirty="0" smtClean="0"/>
            </a:br>
            <a:r>
              <a:rPr lang="en-BZ" sz="1800" b="1" dirty="0" smtClean="0"/>
              <a:t>( </a:t>
            </a:r>
            <a:r>
              <a:rPr lang="en-BZ" sz="1800" b="1" dirty="0" err="1"/>
              <a:t>tel</a:t>
            </a:r>
            <a:r>
              <a:rPr lang="en-BZ" sz="1800" b="1" dirty="0"/>
              <a:t>/fax/internet)</a:t>
            </a:r>
            <a:r>
              <a:rPr lang="en-US" sz="1800" b="1" dirty="0"/>
              <a:t/>
            </a:r>
            <a:br>
              <a:rPr lang="en-US" sz="1800" b="1" dirty="0"/>
            </a:br>
            <a:r>
              <a:rPr lang="en-US" sz="1800" b="1" dirty="0"/>
              <a:t/>
            </a:r>
            <a:br>
              <a:rPr lang="en-US" sz="1800" b="1" dirty="0"/>
            </a:br>
            <a:r>
              <a:rPr lang="fa-IR" sz="1800" b="1" dirty="0"/>
              <a:t>هـ- بخش خدمات منشيگري / ارتباط با مشتري </a:t>
            </a:r>
            <a:r>
              <a:rPr lang="en-BZ" sz="1800" b="1" dirty="0" smtClean="0"/>
              <a:t>e)Guest relationship  Dept</a:t>
            </a:r>
            <a:r>
              <a:rPr lang="fa-IR" sz="1800" b="1" dirty="0" smtClean="0"/>
              <a:t> </a:t>
            </a:r>
            <a:r>
              <a:rPr lang="en-US" sz="1800" b="1" dirty="0"/>
              <a:t/>
            </a:r>
            <a:br>
              <a:rPr lang="en-US" sz="1800" b="1" dirty="0"/>
            </a:br>
            <a:r>
              <a:rPr lang="en-US" sz="1800" b="1" dirty="0"/>
              <a:t/>
            </a:r>
            <a:br>
              <a:rPr lang="en-US" sz="1800" b="1" dirty="0"/>
            </a:br>
            <a:r>
              <a:rPr lang="fa-IR" sz="1800" b="1" dirty="0"/>
              <a:t>و – بخش امور مربوط به تور و </a:t>
            </a:r>
            <a:r>
              <a:rPr lang="fa-IR" sz="1800" b="1" dirty="0" smtClean="0"/>
              <a:t>تورگردانی       </a:t>
            </a:r>
            <a:r>
              <a:rPr lang="en-US" sz="1800" b="1" dirty="0" smtClean="0"/>
              <a:t>Dept</a:t>
            </a:r>
            <a:r>
              <a:rPr lang="fa-IR" sz="1800" b="1" dirty="0" smtClean="0"/>
              <a:t>    </a:t>
            </a:r>
            <a:r>
              <a:rPr lang="en-BZ" sz="1800" b="1" dirty="0" smtClean="0"/>
              <a:t>f)Tour and </a:t>
            </a:r>
            <a:r>
              <a:rPr lang="en-BZ" sz="1800" b="1" dirty="0" err="1" smtClean="0"/>
              <a:t>Trave</a:t>
            </a:r>
            <a:r>
              <a:rPr lang="fa-IR" sz="1800" b="1" dirty="0" smtClean="0"/>
              <a:t>  </a:t>
            </a:r>
            <a:r>
              <a:rPr lang="en-US" sz="1600" dirty="0"/>
              <a:t/>
            </a:r>
            <a:br>
              <a:rPr lang="en-US" sz="1600" dirty="0"/>
            </a:br>
            <a:r>
              <a:rPr lang="en-BZ" sz="1600" i="1" dirty="0" smtClean="0"/>
              <a:t>l </a:t>
            </a:r>
            <a:r>
              <a:rPr lang="en-US" sz="1600" dirty="0"/>
              <a:t/>
            </a:r>
            <a:br>
              <a:rPr lang="en-US" sz="1600" dirty="0"/>
            </a:br>
            <a:r>
              <a:rPr lang="en-US" sz="1600" dirty="0"/>
              <a:t/>
            </a:r>
            <a:br>
              <a:rPr lang="en-US" sz="1600" dirty="0"/>
            </a:br>
            <a:r>
              <a:rPr lang="fa-IR" sz="1600" i="1" dirty="0"/>
              <a:t> </a:t>
            </a:r>
            <a:r>
              <a:rPr lang="en-US" sz="1600" dirty="0"/>
              <a:t/>
            </a:r>
            <a:br>
              <a:rPr lang="en-US" sz="1600" dirty="0"/>
            </a:br>
            <a:endParaRPr lang="fa-IR" sz="1600" b="1" dirty="0"/>
          </a:p>
        </p:txBody>
      </p:sp>
    </p:spTree>
  </p:cSld>
  <p:clrMapOvr>
    <a:masterClrMapping/>
  </p:clrMapOvr>
  <p:transition>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28596" y="714356"/>
          <a:ext cx="828680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14282" y="285728"/>
          <a:ext cx="8715436"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285720" y="2786058"/>
          <a:ext cx="8715436" cy="35227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over dir="l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71604" y="3428999"/>
          <a:ext cx="5897880" cy="2643205"/>
        </p:xfrm>
        <a:graphic>
          <a:graphicData uri="http://schemas.openxmlformats.org/drawingml/2006/table">
            <a:tbl>
              <a:tblPr rtl="1">
                <a:effectLst>
                  <a:outerShdw blurRad="76200" dist="12700" dir="8100000" sy="-23000" kx="800400" algn="br" rotWithShape="0">
                    <a:prstClr val="black">
                      <a:alpha val="20000"/>
                    </a:prstClr>
                  </a:outerShdw>
                </a:effectLst>
                <a:tableStyleId>{35758FB7-9AC5-4552-8A53-C91805E547FA}</a:tableStyleId>
              </a:tblPr>
              <a:tblGrid>
                <a:gridCol w="342900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tblGrid>
              <a:tr h="528641">
                <a:tc>
                  <a:txBody>
                    <a:bodyPr/>
                    <a:lstStyle/>
                    <a:p>
                      <a:pPr algn="r" rtl="1">
                        <a:spcBef>
                          <a:spcPts val="1200"/>
                        </a:spcBef>
                        <a:spcAft>
                          <a:spcPts val="300"/>
                        </a:spcAft>
                      </a:pPr>
                      <a:r>
                        <a:rPr lang="fa-IR" sz="1600" kern="1400" dirty="0"/>
                        <a:t>- رنگ سفيد براي اتاقهاي تمام نرخ</a:t>
                      </a:r>
                      <a:endParaRPr lang="en-US" sz="1600" b="1" kern="1400" dirty="0">
                        <a:latin typeface="Cambria"/>
                        <a:ea typeface="Times New Roman"/>
                        <a:cs typeface="Times New Roman"/>
                      </a:endParaRPr>
                    </a:p>
                  </a:txBody>
                  <a:tcPr marL="68580" marR="68580" marT="0" marB="0"/>
                </a:tc>
                <a:tc>
                  <a:txBody>
                    <a:bodyPr/>
                    <a:lstStyle/>
                    <a:p>
                      <a:pPr algn="r" rtl="1">
                        <a:spcBef>
                          <a:spcPts val="1200"/>
                        </a:spcBef>
                        <a:spcAft>
                          <a:spcPts val="300"/>
                        </a:spcAft>
                      </a:pPr>
                      <a:r>
                        <a:rPr lang="en-US" sz="1600" kern="1400"/>
                        <a:t>Rack Rate ( Full Rate)</a:t>
                      </a:r>
                      <a:r>
                        <a:rPr lang="fa-IR" sz="1600" kern="1400"/>
                        <a:t>-</a:t>
                      </a:r>
                      <a:endParaRPr lang="en-US" sz="1600" b="1" kern="1400">
                        <a:latin typeface="Cambria"/>
                        <a:ea typeface="Times New Roman"/>
                        <a:cs typeface="Times New Roman"/>
                      </a:endParaRPr>
                    </a:p>
                  </a:txBody>
                  <a:tcPr marL="68580" marR="68580" marT="0" marB="0"/>
                </a:tc>
                <a:extLst>
                  <a:ext uri="{0D108BD9-81ED-4DB2-BD59-A6C34878D82A}">
                    <a16:rowId xmlns:a16="http://schemas.microsoft.com/office/drawing/2014/main" val="10000"/>
                  </a:ext>
                </a:extLst>
              </a:tr>
              <a:tr h="528641">
                <a:tc>
                  <a:txBody>
                    <a:bodyPr/>
                    <a:lstStyle/>
                    <a:p>
                      <a:pPr algn="r" rtl="1">
                        <a:spcBef>
                          <a:spcPts val="1200"/>
                        </a:spcBef>
                        <a:spcAft>
                          <a:spcPts val="300"/>
                        </a:spcAft>
                      </a:pPr>
                      <a:r>
                        <a:rPr lang="fa-IR" sz="1600" kern="1400" dirty="0"/>
                        <a:t>- رنگ كهربايي براي اتاقهاي نرخ ويژه</a:t>
                      </a:r>
                      <a:endParaRPr lang="en-US" sz="1600" b="1" kern="1400" dirty="0">
                        <a:latin typeface="Cambria"/>
                        <a:ea typeface="Times New Roman"/>
                        <a:cs typeface="Times New Roman"/>
                      </a:endParaRPr>
                    </a:p>
                  </a:txBody>
                  <a:tcPr marL="68580" marR="68580" marT="0" marB="0"/>
                </a:tc>
                <a:tc>
                  <a:txBody>
                    <a:bodyPr/>
                    <a:lstStyle/>
                    <a:p>
                      <a:pPr algn="r" rtl="1">
                        <a:spcBef>
                          <a:spcPts val="1200"/>
                        </a:spcBef>
                        <a:spcAft>
                          <a:spcPts val="300"/>
                        </a:spcAft>
                      </a:pPr>
                      <a:r>
                        <a:rPr lang="en-US" sz="1600" kern="1400"/>
                        <a:t>Special Rate</a:t>
                      </a:r>
                      <a:r>
                        <a:rPr lang="fa-IR" sz="1600" kern="1400"/>
                        <a:t>-</a:t>
                      </a:r>
                      <a:endParaRPr lang="en-US" sz="1600" b="1" kern="1400">
                        <a:latin typeface="Cambria"/>
                        <a:ea typeface="Times New Roman"/>
                        <a:cs typeface="Times New Roman"/>
                      </a:endParaRPr>
                    </a:p>
                  </a:txBody>
                  <a:tcPr marL="68580" marR="68580" marT="0" marB="0"/>
                </a:tc>
                <a:extLst>
                  <a:ext uri="{0D108BD9-81ED-4DB2-BD59-A6C34878D82A}">
                    <a16:rowId xmlns:a16="http://schemas.microsoft.com/office/drawing/2014/main" val="10001"/>
                  </a:ext>
                </a:extLst>
              </a:tr>
              <a:tr h="528641">
                <a:tc>
                  <a:txBody>
                    <a:bodyPr/>
                    <a:lstStyle/>
                    <a:p>
                      <a:pPr algn="r" rtl="1">
                        <a:spcBef>
                          <a:spcPts val="1200"/>
                        </a:spcBef>
                        <a:spcAft>
                          <a:spcPts val="300"/>
                        </a:spcAft>
                      </a:pPr>
                      <a:r>
                        <a:rPr lang="fa-IR" sz="1600" kern="1400" dirty="0"/>
                        <a:t>- رنگ سبز براي خطوط هواپيمايي</a:t>
                      </a:r>
                      <a:endParaRPr lang="en-US" sz="1600" b="1" kern="1400" dirty="0">
                        <a:latin typeface="Cambria"/>
                        <a:ea typeface="Times New Roman"/>
                        <a:cs typeface="Times New Roman"/>
                      </a:endParaRPr>
                    </a:p>
                  </a:txBody>
                  <a:tcPr marL="68580" marR="68580" marT="0" marB="0"/>
                </a:tc>
                <a:tc>
                  <a:txBody>
                    <a:bodyPr/>
                    <a:lstStyle/>
                    <a:p>
                      <a:pPr algn="r" rtl="1">
                        <a:spcBef>
                          <a:spcPts val="1200"/>
                        </a:spcBef>
                        <a:spcAft>
                          <a:spcPts val="300"/>
                        </a:spcAft>
                      </a:pPr>
                      <a:r>
                        <a:rPr lang="en-US" sz="1600" kern="1400"/>
                        <a:t>Air Lines</a:t>
                      </a:r>
                      <a:r>
                        <a:rPr lang="fa-IR" sz="1600" kern="1400"/>
                        <a:t>-</a:t>
                      </a:r>
                      <a:endParaRPr lang="en-US" sz="1600" b="1" kern="1400">
                        <a:latin typeface="Cambria"/>
                        <a:ea typeface="Times New Roman"/>
                        <a:cs typeface="Times New Roman"/>
                      </a:endParaRPr>
                    </a:p>
                  </a:txBody>
                  <a:tcPr marL="68580" marR="68580" marT="0" marB="0"/>
                </a:tc>
                <a:extLst>
                  <a:ext uri="{0D108BD9-81ED-4DB2-BD59-A6C34878D82A}">
                    <a16:rowId xmlns:a16="http://schemas.microsoft.com/office/drawing/2014/main" val="10002"/>
                  </a:ext>
                </a:extLst>
              </a:tr>
              <a:tr h="528641">
                <a:tc>
                  <a:txBody>
                    <a:bodyPr/>
                    <a:lstStyle/>
                    <a:p>
                      <a:pPr algn="r" rtl="1">
                        <a:spcBef>
                          <a:spcPts val="1200"/>
                        </a:spcBef>
                        <a:spcAft>
                          <a:spcPts val="300"/>
                        </a:spcAft>
                      </a:pPr>
                      <a:r>
                        <a:rPr lang="fa-IR" sz="1600" kern="1400"/>
                        <a:t>- رنگ قرمز براي اتاقهاي افتخاري يا </a:t>
                      </a:r>
                      <a:r>
                        <a:rPr lang="en-US" sz="1600" kern="1400"/>
                        <a:t>V.I.P</a:t>
                      </a:r>
                      <a:endParaRPr lang="en-US" sz="1600" b="1" kern="1400">
                        <a:latin typeface="Cambria"/>
                        <a:ea typeface="Times New Roman"/>
                        <a:cs typeface="Times New Roman"/>
                      </a:endParaRPr>
                    </a:p>
                  </a:txBody>
                  <a:tcPr marL="68580" marR="68580" marT="0" marB="0"/>
                </a:tc>
                <a:tc>
                  <a:txBody>
                    <a:bodyPr/>
                    <a:lstStyle/>
                    <a:p>
                      <a:pPr algn="r" rtl="1">
                        <a:spcBef>
                          <a:spcPts val="1200"/>
                        </a:spcBef>
                        <a:spcAft>
                          <a:spcPts val="300"/>
                        </a:spcAft>
                      </a:pPr>
                      <a:r>
                        <a:rPr lang="en-US" sz="1600" kern="1400"/>
                        <a:t>Complimentary</a:t>
                      </a:r>
                      <a:r>
                        <a:rPr lang="fa-IR" sz="1600" kern="1400"/>
                        <a:t>-</a:t>
                      </a:r>
                      <a:endParaRPr lang="en-US" sz="1600" b="1" kern="1400">
                        <a:latin typeface="Cambria"/>
                        <a:ea typeface="Times New Roman"/>
                        <a:cs typeface="Times New Roman"/>
                      </a:endParaRPr>
                    </a:p>
                  </a:txBody>
                  <a:tcPr marL="68580" marR="68580" marT="0" marB="0"/>
                </a:tc>
                <a:extLst>
                  <a:ext uri="{0D108BD9-81ED-4DB2-BD59-A6C34878D82A}">
                    <a16:rowId xmlns:a16="http://schemas.microsoft.com/office/drawing/2014/main" val="10003"/>
                  </a:ext>
                </a:extLst>
              </a:tr>
              <a:tr h="528641">
                <a:tc>
                  <a:txBody>
                    <a:bodyPr/>
                    <a:lstStyle/>
                    <a:p>
                      <a:pPr algn="r" rtl="1">
                        <a:spcBef>
                          <a:spcPts val="1200"/>
                        </a:spcBef>
                        <a:spcAft>
                          <a:spcPts val="300"/>
                        </a:spcAft>
                      </a:pPr>
                      <a:r>
                        <a:rPr lang="fa-IR" sz="1600" kern="1400"/>
                        <a:t>- رنگ آبي براي اتاق هاي گروهي و مراسم ها </a:t>
                      </a:r>
                      <a:endParaRPr lang="en-US" sz="1600" b="1" kern="1400">
                        <a:latin typeface="Cambria"/>
                        <a:ea typeface="Times New Roman"/>
                        <a:cs typeface="Times New Roman"/>
                      </a:endParaRPr>
                    </a:p>
                  </a:txBody>
                  <a:tcPr marL="68580" marR="68580" marT="0" marB="0"/>
                </a:tc>
                <a:tc>
                  <a:txBody>
                    <a:bodyPr/>
                    <a:lstStyle/>
                    <a:p>
                      <a:pPr algn="r" rtl="1">
                        <a:spcBef>
                          <a:spcPts val="1200"/>
                        </a:spcBef>
                        <a:spcAft>
                          <a:spcPts val="300"/>
                        </a:spcAft>
                      </a:pPr>
                      <a:r>
                        <a:rPr lang="en-US" sz="1600" kern="1400" dirty="0"/>
                        <a:t>Conventions and Group</a:t>
                      </a:r>
                      <a:r>
                        <a:rPr lang="fa-IR" sz="1600" kern="1400" dirty="0"/>
                        <a:t>-</a:t>
                      </a:r>
                      <a:endParaRPr lang="en-US" sz="1600" b="1" kern="1400" dirty="0">
                        <a:latin typeface="Cambria"/>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98305" name="Rectangle 1"/>
          <p:cNvSpPr>
            <a:spLocks noChangeArrowheads="1"/>
          </p:cNvSpPr>
          <p:nvPr/>
        </p:nvSpPr>
        <p:spPr bwMode="auto">
          <a:xfrm>
            <a:off x="0" y="357166"/>
            <a:ext cx="9144000" cy="181588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همچنين با ذخيره شدن اطلاعات اوليه و وارد كردن اطلاعات ثانويه نيازي به  نست اطلاعات در دفاتر ورودي و خروجي ميهمان ، ليست پليس ( اداره نظارت بر اماكن عمومي ) و سازمان ايرانگردي و جهانگردي نمي باشد بلكه با تعاريف داده شده هرگونه اطلاعات را مي توان استخراج كرد كه به موارد ذيل مي توان اشاره كرد .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ثبت ورود ميهمان ، تكميل اطلاعات مربوط به ميهمان ، ثبت نام گروهها ، جستجوي رزرو ، اطلاعات ميهمان مقيم و </a:t>
            </a:r>
            <a:r>
              <a:rPr kumimoji="0" lang="en-US"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a:t>
            </a: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ليست ورودي ، ليست خروجي ، ورودي پليس و خروجي پليس ، ليست گروهها و تورها ، ليست هيئت ها به تفكيك ، گزارش فروش اتاق ، ليست بلاك شده اتاق ، درصد اشغال ، ليست اتاقهاي خارج از سرويس ، يادداشتهاي تمديد اقامت ، موافقت يا عدم موافقت ، خلاصه گزارش روزانه پذيرش ، ميهمانان با مليت ، آمار رزرواسيون ، ليست رزرواسيون ، گزارش فعاليت هاي آماري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85720" y="2428868"/>
            <a:ext cx="857256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eaLnBrk="0" fontAlgn="base" hangingPunct="0">
              <a:spcBef>
                <a:spcPct val="0"/>
              </a:spcBef>
              <a:spcAft>
                <a:spcPct val="0"/>
              </a:spcAft>
            </a:pPr>
            <a:r>
              <a:rPr lang="fa-IR" b="1" dirty="0" smtClean="0">
                <a:latin typeface="Cambria" pitchFamily="18" charset="0"/>
                <a:ea typeface="Times New Roman" pitchFamily="18" charset="0"/>
                <a:cs typeface="Times New Roman" pitchFamily="18" charset="0"/>
              </a:rPr>
              <a:t>جهت تقسيم بندي نوع ميهمان در رك اتاق ، در سيستم دستي برگه هاي پلاستيكي رنگي به شرح ذيل تهيه مي شود كه شاخص نوع ميهمان است و روي اسليپ هاي مربوطه گذاشته مي شود . </a:t>
            </a:r>
            <a:endParaRPr lang="en-US" sz="1000" dirty="0" smtClean="0">
              <a:latin typeface="Arial" pitchFamily="34" charset="0"/>
              <a:cs typeface="Arial" pitchFamily="34" charset="0"/>
            </a:endParaRPr>
          </a:p>
          <a:p>
            <a:pPr lvl="0" rtl="0" eaLnBrk="0" fontAlgn="base" hangingPunct="0">
              <a:spcBef>
                <a:spcPct val="0"/>
              </a:spcBef>
              <a:spcAft>
                <a:spcPct val="0"/>
              </a:spcAft>
            </a:pPr>
            <a:endParaRPr lang="en-US" sz="2000" dirty="0" smtClean="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214282" y="1571612"/>
            <a:ext cx="8715436" cy="4339650"/>
          </a:xfrm>
          <a:prstGeom prst="rect">
            <a:avLst/>
          </a:prstGeom>
          <a:ln>
            <a:noFill/>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قسمتي است كه مسئوليت كليه عمليات خروج ميهمانان را بر عهده دارد و مي بايست شرايط را براي خروج ميهمان مهيا كند اين عمليات شامل ارسال و " پست كردن "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Posting</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كليه هزينه هاي ميهمان چه به صورت اعتباري و چه به صورت نقد به حساب ميهمان مي باشد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lang="fa-IR" b="1" dirty="0" smtClean="0">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accent4">
                    <a:lumMod val="75000"/>
                  </a:schemeClr>
                </a:solidFill>
                <a:effectLst/>
                <a:latin typeface="Cambria" pitchFamily="18" charset="0"/>
                <a:ea typeface="Times New Roman" pitchFamily="18" charset="0"/>
                <a:cs typeface="Times New Roman" pitchFamily="18" charset="0"/>
              </a:rPr>
              <a:t>عمده فعاليت و قابليت سيستم صندوق در فرانت آفيس :</a:t>
            </a:r>
            <a:endParaRPr kumimoji="0" lang="en-US" sz="2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توانايي ارائه ليست ميهمانان هتل مقيم و غيرمقيم به همراه ليست موازنه يا بالانس حسابهاي ميهمان ، سيستم ثبت مشخصات ميهمان از روي رجيستر كارت كه به امضاء ميهمان رسيده باشد اين ليست شامل ( كليه قبض ها ، بن ها ، و واچرها ) مي باشد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accent4">
                    <a:lumMod val="75000"/>
                  </a:schemeClr>
                </a:solidFill>
                <a:effectLst/>
                <a:latin typeface="Cambria" pitchFamily="18" charset="0"/>
                <a:ea typeface="Times New Roman" pitchFamily="18" charset="0"/>
                <a:cs typeface="Times New Roman" pitchFamily="18" charset="0"/>
              </a:rPr>
              <a:t>توانايي در نحوه پرداخت ميهمان به صورت تفكيك ( اعتباري – نقدي)</a:t>
            </a:r>
            <a:endParaRPr kumimoji="0" lang="en-US"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سيستم مي بايست قابليت پرداختهاي نقدي به صورت انواع پولهاي رايج همچنين تبديل ارز را داشته باشد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سيستم داراي برنامه تنظيم و بالانس نمودن هزينه هاي ميهمانان و ارسال به واحد حسابداري و گرفتن پرينت جهت امضا توسط ميهمان مي باشد . </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Down Arrow Callout 7"/>
          <p:cNvSpPr/>
          <p:nvPr/>
        </p:nvSpPr>
        <p:spPr>
          <a:xfrm>
            <a:off x="2714612" y="0"/>
            <a:ext cx="4286280" cy="1214422"/>
          </a:xfrm>
          <a:prstGeom prst="downArrowCallout">
            <a:avLst/>
          </a:prstGeom>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2400" b="1" dirty="0" smtClean="0"/>
              <a:t>صندوق    :</a:t>
            </a:r>
            <a:r>
              <a:rPr lang="en-US" sz="2400" b="1" dirty="0" smtClean="0"/>
              <a:t>Cashier </a:t>
            </a:r>
            <a:endParaRPr lang="fa-IR" sz="2400" b="1" dirty="0"/>
          </a:p>
        </p:txBody>
      </p:sp>
      <p:sp>
        <p:nvSpPr>
          <p:cNvPr id="9" name="Rectangle 8"/>
          <p:cNvSpPr/>
          <p:nvPr/>
        </p:nvSpPr>
        <p:spPr>
          <a:xfrm>
            <a:off x="214282" y="2643182"/>
            <a:ext cx="871546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base" hangingPunct="0">
              <a:spcBef>
                <a:spcPct val="0"/>
              </a:spcBef>
              <a:spcAft>
                <a:spcPct val="0"/>
              </a:spcAft>
            </a:pPr>
            <a:r>
              <a:rPr lang="fa-IR" b="1" dirty="0" smtClean="0">
                <a:solidFill>
                  <a:schemeClr val="accent4">
                    <a:lumMod val="75000"/>
                  </a:schemeClr>
                </a:solidFill>
                <a:latin typeface="Cambria" pitchFamily="18" charset="0"/>
                <a:ea typeface="Times New Roman" pitchFamily="18" charset="0"/>
                <a:cs typeface="Times New Roman" pitchFamily="18" charset="0"/>
              </a:rPr>
              <a:t>منظور از حساب ميهمان همان " فوليو " است كه صورت حسابي است كه كليه هزينه هاي ميهمان با ذكر شماره اتاق و مشخصات ميهمان در آن ثبت شده است </a:t>
            </a:r>
            <a:r>
              <a:rPr lang="fa-IR" b="1" dirty="0" smtClean="0">
                <a:latin typeface="Cambria" pitchFamily="18" charset="0"/>
                <a:ea typeface="Times New Roman" pitchFamily="18" charset="0"/>
                <a:cs typeface="Times New Roman" pitchFamily="18" charset="0"/>
              </a:rPr>
              <a:t>.</a:t>
            </a:r>
            <a:endParaRPr lang="en-US" sz="1000" dirty="0" smtClean="0">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1428736"/>
            <a:ext cx="9144000" cy="5078313"/>
          </a:xfrm>
          <a:prstGeom prst="rect">
            <a:avLst/>
          </a:prstGeom>
          <a:solidFill>
            <a:schemeClr val="accent2">
              <a:lumMod val="60000"/>
              <a:lumOff val="40000"/>
            </a:schemeClr>
          </a:solidFill>
          <a:ln w="9525">
            <a:noFill/>
            <a:miter lim="800000"/>
            <a:headEnd/>
            <a:tailEnd/>
          </a:ln>
          <a:effectLst>
            <a:glow rad="228600">
              <a:schemeClr val="accent2">
                <a:satMod val="175000"/>
                <a:alpha val="40000"/>
              </a:schemeClr>
            </a:glow>
            <a:outerShdw blurRad="152400" dist="317500" dir="5400000" sx="90000" sy="-19000" rotWithShape="0">
              <a:prstClr val="black">
                <a:alpha val="15000"/>
              </a:prstClr>
            </a:outerShdw>
          </a:effectLst>
          <a:scene3d>
            <a:camera prst="isometricOffAxis1Right"/>
            <a:lightRig rig="threePt" dir="t"/>
          </a:scene3d>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پس از آنكه ميهمان صورت حسابش را امضاء كرد ( وقتي كه در مرحله تسويه حساب قرار گرفت ) و يا مبلغ آن را نقدي و يا با كارت اعتباري معتبر پرداخت نمود كارت پذيرش (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R.C</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توسط صندوقدار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F.O</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پذيرش عودت داده مي شود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درسيستم كامپيوتري به محض تسويه حساب با ميهمان به طور خودكار اتاق (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Check out</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معرفي مي شود و از آن به بعد هيچگــــونه سرويس را نمي تواند دريافت كند چون كليد باطل شده و نام ميهمان از ليست ميهمان مقيم خارج گرديده است اين امر در كامپيوتر روم سرويس ، رستورانها ، پذيرش و يا هر مركز فروش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P.O.S</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Point of Sale</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منعكس مي شود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ولي گاهي اوقات پيش مي آيد به دلايل گوناگون ميهمان تمايلي ندارد قبل از ساعت خروج تعيين شده هتل را ترك نمايد درچنين مواقعي مسئولين مربوطه توافق مي كنند كه امكاناتي در صورت امكان جهت ميهمان را فراهم آورند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صندوقدار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F.O</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به هنگام خروج پشت كارت پذيرش را ساعت خروج بزند و سپس پذيرشگر اسليپ رك اتاق و برگه پلاستيكي روي آن را بردارد . اسليپ رك اتاق به نشانه خــــــروج ضربدر مي خورد و به اطلاعات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Information</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Concierge</a:t>
            </a: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 داده شده تا از " رك اطلاعات " نيز برداشته شود و به همين ترتيب اسليپ رك ضربدر خورده و به تلفخانه نيز انتقال مي يابد تا از رك آنجا هم برداشته شود سپس اسليپ پلاستيكي زرد رنگ در اتاق تخليه شده گذاشته مي شود كه نشانگر عدم اجازه فروش اتاق مزبور است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همزمان با عمل فوق بايستي به فوريت به " خانه داري " اطلاع داده شود كه اتاق تخليه شده آنان به نوبه خويش در زمانيكه اتاق كاملا" مرتب شود به پذيرش خبر مي دهند به موازات آن پذيرشگر اسليپ پلاستيكي " زرد رنگ " را بر مي دارد پس از مراحل فوق كارت پذيرش عودت داده شده و بايگاني ميشود و نام ميهمان و اتاق و زمان خروج در " ليست خروجي " روزانه وارد ميشود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03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03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Down Arrow Callout 11"/>
          <p:cNvSpPr/>
          <p:nvPr/>
        </p:nvSpPr>
        <p:spPr>
          <a:xfrm>
            <a:off x="2714612" y="0"/>
            <a:ext cx="4286280" cy="1214422"/>
          </a:xfrm>
          <a:prstGeom prst="downArrowCallou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b="1" dirty="0" smtClean="0"/>
              <a:t>خروج میهمان : </a:t>
            </a:r>
            <a:r>
              <a:rPr lang="en-US" sz="2400" b="1" dirty="0" smtClean="0"/>
              <a:t> Check out</a:t>
            </a:r>
            <a:endParaRPr lang="fa-IR" sz="2400" b="1" dirty="0"/>
          </a:p>
        </p:txBody>
      </p:sp>
    </p:spTree>
  </p:cSld>
  <p:clrMapOvr>
    <a:masterClrMapping/>
  </p:clrMapOvr>
  <p:transition>
    <p:cover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Diagram 13"/>
          <p:cNvGraphicFramePr/>
          <p:nvPr/>
        </p:nvGraphicFramePr>
        <p:xfrm>
          <a:off x="457200" y="357166"/>
          <a:ext cx="82296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785786" y="357166"/>
          <a:ext cx="8001056"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286544"/>
          </a:xfrm>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oAutofit/>
          </a:bodyPr>
          <a:lstStyle/>
          <a:p>
            <a:pPr lvl="0" algn="r" eaLnBrk="0" fontAlgn="base" hangingPunct="0">
              <a:spcAft>
                <a:spcPct val="0"/>
              </a:spcAft>
            </a:pPr>
            <a:r>
              <a:rPr lang="fa-IR" sz="2400" b="1" dirty="0" smtClean="0">
                <a:solidFill>
                  <a:srgbClr val="7030A0"/>
                </a:solidFill>
                <a:latin typeface="Cambria" pitchFamily="18" charset="0"/>
                <a:ea typeface="Times New Roman" pitchFamily="18" charset="0"/>
                <a:cs typeface="Times New Roman" pitchFamily="18" charset="0"/>
              </a:rPr>
              <a:t>هتل هاي 5 ستاره به اين نيروها اهميت ويژه اي مي دهند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fa-IR" sz="1800" b="1" dirty="0" smtClean="0">
                <a:latin typeface="Cambria" pitchFamily="18" charset="0"/>
                <a:ea typeface="Times New Roman" pitchFamily="18" charset="0"/>
                <a:cs typeface="Times New Roman" pitchFamily="18" charset="0"/>
              </a:rPr>
              <a:t> چونكه اولين برخورد ميهمان پس از فرودگاه بندر يا ايستگاه راه آهن و اتوبوس با انان است . نوع لباس – طرز پوشيدن – سن – ادب و نزاكت و تمايل به خدمت دهي از امتيازات ويژه پرسنل اين بخش است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fa-IR" sz="1800" b="1" dirty="0" smtClean="0">
                <a:latin typeface="Cambria" pitchFamily="18" charset="0"/>
                <a:ea typeface="Times New Roman" pitchFamily="18" charset="0"/>
                <a:cs typeface="Times New Roman" pitchFamily="18" charset="0"/>
              </a:rPr>
              <a:t>با وجود اين ممكن است هتلهاي توريستي يا هتلهاي اقتصادي چنين سرويس را در خدمت ميهمانان قرار ندهند . در برخي از هتلها آسانسور چي ها و پارك من ها نيز زيرمجموعه " اطلاعات فرانت آفيس " هستند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fa-IR" sz="1800" b="1" dirty="0" smtClean="0">
                <a:latin typeface="Cambria" pitchFamily="18" charset="0"/>
                <a:ea typeface="Times New Roman" pitchFamily="18" charset="0"/>
                <a:cs typeface="Times New Roman" pitchFamily="18" charset="0"/>
              </a:rPr>
              <a:t>با پيشرفت فن آوري مي توان كليه اطلاعات ضروري را از طريق كامپيوتر تبادل كرد در دهه اخير جهت رضايت بيشتر ميهمانان توزيع اطلاعات و تسهيلات جاني به قسمتهاي گوناگون واگذار شده است .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fa-IR" sz="1800" b="1" dirty="0" smtClean="0">
                <a:latin typeface="Cambria" pitchFamily="18" charset="0"/>
                <a:ea typeface="Times New Roman" pitchFamily="18" charset="0"/>
                <a:cs typeface="Times New Roman" pitchFamily="18" charset="0"/>
              </a:rPr>
              <a:t>بعضي از هتلها تسهيلات را در اختيار </a:t>
            </a:r>
            <a:r>
              <a:rPr lang="en-US" sz="1800" b="1" dirty="0" smtClean="0">
                <a:latin typeface="Cambria" pitchFamily="18" charset="0"/>
                <a:ea typeface="Times New Roman" pitchFamily="18" charset="0"/>
                <a:cs typeface="Times New Roman" pitchFamily="18" charset="0"/>
              </a:rPr>
              <a:t>Concierge</a:t>
            </a:r>
            <a:r>
              <a:rPr lang="fa-IR" sz="1800" b="1" dirty="0" smtClean="0">
                <a:latin typeface="Cambria" pitchFamily="18" charset="0"/>
                <a:ea typeface="Times New Roman" pitchFamily="18" charset="0"/>
                <a:cs typeface="Times New Roman" pitchFamily="18" charset="0"/>
              </a:rPr>
              <a:t> قرار مي دهند در تعدادي ديگر در اختيار </a:t>
            </a:r>
            <a:r>
              <a:rPr lang="en-US" sz="2000" b="1" dirty="0" smtClean="0">
                <a:solidFill>
                  <a:srgbClr val="7030A0"/>
                </a:solidFill>
                <a:latin typeface="Cambria" pitchFamily="18" charset="0"/>
                <a:ea typeface="Times New Roman" pitchFamily="18" charset="0"/>
                <a:cs typeface="Times New Roman" pitchFamily="18" charset="0"/>
              </a:rPr>
              <a:t>Business</a:t>
            </a:r>
            <a:r>
              <a:rPr lang="en-US" sz="1800" b="1" dirty="0" smtClean="0">
                <a:latin typeface="Cambria" pitchFamily="18" charset="0"/>
                <a:ea typeface="Times New Roman" pitchFamily="18" charset="0"/>
                <a:cs typeface="Times New Roman" pitchFamily="18" charset="0"/>
              </a:rPr>
              <a:t> </a:t>
            </a:r>
            <a:r>
              <a:rPr lang="en-US" sz="2000" b="1" dirty="0" smtClean="0">
                <a:solidFill>
                  <a:srgbClr val="7030A0"/>
                </a:solidFill>
                <a:latin typeface="Cambria" pitchFamily="18" charset="0"/>
                <a:ea typeface="Times New Roman" pitchFamily="18" charset="0"/>
                <a:cs typeface="Times New Roman" pitchFamily="18" charset="0"/>
              </a:rPr>
              <a:t>Center</a:t>
            </a:r>
            <a:r>
              <a:rPr lang="fa-IR" sz="1800" b="1" dirty="0" smtClean="0">
                <a:latin typeface="Cambria" pitchFamily="18" charset="0"/>
                <a:ea typeface="Times New Roman" pitchFamily="18" charset="0"/>
                <a:cs typeface="Times New Roman" pitchFamily="18" charset="0"/>
              </a:rPr>
              <a:t> يا </a:t>
            </a:r>
            <a:r>
              <a:rPr lang="en-US" sz="2000" b="1" dirty="0" smtClean="0">
                <a:solidFill>
                  <a:srgbClr val="7030A0"/>
                </a:solidFill>
                <a:latin typeface="Cambria" pitchFamily="18" charset="0"/>
                <a:ea typeface="Times New Roman" pitchFamily="18" charset="0"/>
                <a:cs typeface="Times New Roman" pitchFamily="18" charset="0"/>
              </a:rPr>
              <a:t>Secretarial Service</a:t>
            </a:r>
            <a:r>
              <a:rPr lang="fa-IR" sz="2000" b="1" dirty="0" smtClean="0">
                <a:solidFill>
                  <a:srgbClr val="7030A0"/>
                </a:solidFill>
                <a:latin typeface="Cambria" pitchFamily="18" charset="0"/>
                <a:ea typeface="Times New Roman" pitchFamily="18" charset="0"/>
                <a:cs typeface="Times New Roman" pitchFamily="18" charset="0"/>
              </a:rPr>
              <a:t> </a:t>
            </a:r>
            <a:r>
              <a:rPr lang="fa-IR" sz="1800" b="1" dirty="0" smtClean="0">
                <a:latin typeface="Cambria" pitchFamily="18" charset="0"/>
                <a:ea typeface="Times New Roman" pitchFamily="18" charset="0"/>
                <a:cs typeface="Times New Roman" pitchFamily="18" charset="0"/>
              </a:rPr>
              <a:t>و يا در </a:t>
            </a:r>
            <a:r>
              <a:rPr lang="en-US" sz="2000" b="1" dirty="0" smtClean="0">
                <a:solidFill>
                  <a:srgbClr val="7030A0"/>
                </a:solidFill>
                <a:latin typeface="Cambria" pitchFamily="18" charset="0"/>
                <a:ea typeface="Times New Roman" pitchFamily="18" charset="0"/>
                <a:cs typeface="Times New Roman" pitchFamily="18" charset="0"/>
              </a:rPr>
              <a:t>Guest Relation</a:t>
            </a:r>
            <a:r>
              <a:rPr lang="fa-IR" sz="2000" b="1" dirty="0" smtClean="0">
                <a:solidFill>
                  <a:srgbClr val="7030A0"/>
                </a:solidFill>
                <a:latin typeface="Cambria" pitchFamily="18" charset="0"/>
                <a:ea typeface="Times New Roman" pitchFamily="18" charset="0"/>
                <a:cs typeface="Times New Roman" pitchFamily="18" charset="0"/>
              </a:rPr>
              <a:t> </a:t>
            </a:r>
            <a:r>
              <a:rPr lang="fa-IR" sz="1800" b="1" dirty="0" smtClean="0">
                <a:latin typeface="Cambria" pitchFamily="18" charset="0"/>
                <a:ea typeface="Times New Roman" pitchFamily="18" charset="0"/>
                <a:cs typeface="Times New Roman" pitchFamily="18" charset="0"/>
              </a:rPr>
              <a:t>گذاشته مي شود ولي به هر حال آنچه مهم است جلب رضايت ميهمان است در هتلهاي بزرگ </a:t>
            </a:r>
            <a:r>
              <a:rPr lang="en-US" sz="2000" b="1" dirty="0" smtClean="0">
                <a:solidFill>
                  <a:srgbClr val="7030A0"/>
                </a:solidFill>
                <a:latin typeface="Cambria" pitchFamily="18" charset="0"/>
                <a:ea typeface="Times New Roman" pitchFamily="18" charset="0"/>
                <a:cs typeface="Times New Roman" pitchFamily="18" charset="0"/>
              </a:rPr>
              <a:t>Concierge</a:t>
            </a:r>
            <a:r>
              <a:rPr lang="fa-IR" sz="1800" b="1" dirty="0" smtClean="0">
                <a:latin typeface="Cambria" pitchFamily="18" charset="0"/>
                <a:ea typeface="Times New Roman" pitchFamily="18" charset="0"/>
                <a:cs typeface="Times New Roman" pitchFamily="18" charset="0"/>
              </a:rPr>
              <a:t> به تنهايي نمي تواند پاسخگوي نيازهاي ميهمان باشد .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fa-IR" sz="1800" b="1" dirty="0" smtClean="0">
                <a:latin typeface="Cambria" pitchFamily="18" charset="0"/>
                <a:ea typeface="Times New Roman" pitchFamily="18" charset="0"/>
                <a:cs typeface="Times New Roman" pitchFamily="18" charset="0"/>
              </a:rPr>
              <a:t>به همين خاطر حجم كار </a:t>
            </a:r>
            <a:r>
              <a:rPr lang="en-US" sz="2000" b="1" dirty="0" smtClean="0">
                <a:solidFill>
                  <a:srgbClr val="7030A0"/>
                </a:solidFill>
                <a:latin typeface="Cambria" pitchFamily="18" charset="0"/>
                <a:ea typeface="Times New Roman" pitchFamily="18" charset="0"/>
                <a:cs typeface="Times New Roman" pitchFamily="18" charset="0"/>
              </a:rPr>
              <a:t>Secretarial Service</a:t>
            </a:r>
            <a:r>
              <a:rPr lang="fa-IR" sz="1800" b="1" dirty="0" smtClean="0">
                <a:latin typeface="Cambria" pitchFamily="18" charset="0"/>
                <a:ea typeface="Times New Roman" pitchFamily="18" charset="0"/>
                <a:cs typeface="Times New Roman" pitchFamily="18" charset="0"/>
              </a:rPr>
              <a:t>  افزايش يافته است به موازات پيشرفت فن آوري و به ويژه مكانيزه كردن درب اتاقها عملا" پرسنل اطلاعات نقشي در دريافت و تحويل كليد ندارد چونكه ميهمان مي تواند كليد كارتي يكبار مصرف اتاق خود را پس از </a:t>
            </a:r>
            <a:r>
              <a:rPr lang="fa-IR" sz="2000" b="1" dirty="0" smtClean="0">
                <a:solidFill>
                  <a:srgbClr val="7030A0"/>
                </a:solidFill>
                <a:latin typeface="Cambria" pitchFamily="18" charset="0"/>
                <a:ea typeface="Times New Roman" pitchFamily="18" charset="0"/>
                <a:cs typeface="Times New Roman" pitchFamily="18" charset="0"/>
              </a:rPr>
              <a:t>( </a:t>
            </a:r>
            <a:r>
              <a:rPr lang="en-US" sz="2000" b="1" dirty="0" smtClean="0">
                <a:solidFill>
                  <a:srgbClr val="7030A0"/>
                </a:solidFill>
                <a:latin typeface="Cambria" pitchFamily="18" charset="0"/>
                <a:ea typeface="Times New Roman" pitchFamily="18" charset="0"/>
                <a:cs typeface="Times New Roman" pitchFamily="18" charset="0"/>
              </a:rPr>
              <a:t>Check </a:t>
            </a:r>
            <a:r>
              <a:rPr lang="en-US" sz="2000" b="1" dirty="0" smtClean="0">
                <a:solidFill>
                  <a:srgbClr val="7030A0"/>
                </a:solidFill>
                <a:latin typeface="Arial"/>
                <a:ea typeface="Times New Roman" pitchFamily="18" charset="0"/>
                <a:cs typeface="Times New Roman" pitchFamily="18" charset="0"/>
              </a:rPr>
              <a:t>–</a:t>
            </a:r>
            <a:r>
              <a:rPr lang="en-US" sz="2000" b="1" dirty="0" smtClean="0">
                <a:solidFill>
                  <a:srgbClr val="7030A0"/>
                </a:solidFill>
                <a:latin typeface="Cambria" pitchFamily="18" charset="0"/>
                <a:ea typeface="Times New Roman" pitchFamily="18" charset="0"/>
                <a:cs typeface="Times New Roman" pitchFamily="18" charset="0"/>
              </a:rPr>
              <a:t>out</a:t>
            </a:r>
            <a:r>
              <a:rPr lang="fa-IR" sz="2000" b="1" dirty="0" smtClean="0">
                <a:solidFill>
                  <a:srgbClr val="7030A0"/>
                </a:solidFill>
                <a:latin typeface="Cambria" pitchFamily="18" charset="0"/>
                <a:ea typeface="Times New Roman" pitchFamily="18" charset="0"/>
                <a:cs typeface="Times New Roman" pitchFamily="18" charset="0"/>
              </a:rPr>
              <a:t> ) </a:t>
            </a:r>
            <a:r>
              <a:rPr lang="fa-IR" sz="1800" b="1" dirty="0" smtClean="0">
                <a:latin typeface="Cambria" pitchFamily="18" charset="0"/>
                <a:ea typeface="Times New Roman" pitchFamily="18" charset="0"/>
                <a:cs typeface="Times New Roman" pitchFamily="18" charset="0"/>
              </a:rPr>
              <a:t>به يادگاري ببرد و ديگر نيازي نيست به قسمت اطلاعات تحويل دهد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fa-IR" sz="1800" b="1" dirty="0" smtClean="0">
                <a:latin typeface="Cambria" pitchFamily="18" charset="0"/>
                <a:ea typeface="Times New Roman" pitchFamily="18" charset="0"/>
                <a:cs typeface="Times New Roman" pitchFamily="18" charset="0"/>
              </a:rPr>
              <a:t>براي قسمت اطلاعات انباري با نام </a:t>
            </a:r>
            <a:r>
              <a:rPr lang="en-US" sz="2000" b="1" dirty="0" smtClean="0">
                <a:solidFill>
                  <a:srgbClr val="7030A0"/>
                </a:solidFill>
                <a:latin typeface="Cambria" pitchFamily="18" charset="0"/>
                <a:ea typeface="Times New Roman" pitchFamily="18" charset="0"/>
                <a:cs typeface="Times New Roman" pitchFamily="18" charset="0"/>
              </a:rPr>
              <a:t>Baggage Room</a:t>
            </a:r>
            <a:r>
              <a:rPr lang="fa-IR" sz="1800" b="1" dirty="0" smtClean="0">
                <a:latin typeface="Cambria" pitchFamily="18" charset="0"/>
                <a:ea typeface="Times New Roman" pitchFamily="18" charset="0"/>
                <a:cs typeface="Times New Roman" pitchFamily="18" charset="0"/>
              </a:rPr>
              <a:t> در نظـــــر گرفته مي شود كه به طور موقت ميهمانان مقيم هتل بتوانند بدون پرداخت وجهي مسائل سنگين خود را در آن جاي دهند به همين منظور برگ تحويل چمدان </a:t>
            </a:r>
            <a:r>
              <a:rPr lang="en-US" sz="2000" b="1" dirty="0" smtClean="0">
                <a:solidFill>
                  <a:srgbClr val="7030A0"/>
                </a:solidFill>
                <a:latin typeface="Cambria" pitchFamily="18" charset="0"/>
                <a:ea typeface="Times New Roman" pitchFamily="18" charset="0"/>
                <a:cs typeface="Times New Roman" pitchFamily="18" charset="0"/>
              </a:rPr>
              <a:t>Baggage tag</a:t>
            </a:r>
            <a:r>
              <a:rPr lang="fa-IR" sz="2000" b="1" dirty="0" smtClean="0">
                <a:solidFill>
                  <a:srgbClr val="7030A0"/>
                </a:solidFill>
                <a:latin typeface="Cambria" pitchFamily="18" charset="0"/>
                <a:ea typeface="Times New Roman" pitchFamily="18" charset="0"/>
                <a:cs typeface="Times New Roman" pitchFamily="18" charset="0"/>
              </a:rPr>
              <a:t> </a:t>
            </a:r>
            <a:r>
              <a:rPr lang="fa-IR" sz="1800" b="1" dirty="0" smtClean="0">
                <a:latin typeface="Cambria" pitchFamily="18" charset="0"/>
                <a:ea typeface="Times New Roman" pitchFamily="18" charset="0"/>
                <a:cs typeface="Times New Roman" pitchFamily="18" charset="0"/>
              </a:rPr>
              <a:t>با نيمه پر فراژ شد تهيه مي شود كه به هنگام تحويل يك نيمه كارت تكميل شده نزد ميهمان مي ماند و نيمه ديگر در قسمت اطلاعات مي ماند . بر روي آن معمولا” نام و نام خانوادگي " ، " شماره اتاق " ، " تاريخ تحويل " ، شماره كارت ، " آرم هتل " ، تحويل دهنده " ، و تحويل گيرنده " درج مي شود . </a:t>
            </a:r>
            <a:r>
              <a:rPr lang="fa-IR" sz="1800" dirty="0" smtClean="0">
                <a:latin typeface="Arial" pitchFamily="34" charset="0"/>
                <a:cs typeface="Arial" pitchFamily="34" charset="0"/>
              </a:rPr>
              <a:t/>
            </a:r>
            <a:br>
              <a:rPr lang="fa-IR" sz="1800" dirty="0" smtClean="0">
                <a:latin typeface="Arial" pitchFamily="34" charset="0"/>
                <a:cs typeface="Arial" pitchFamily="34" charset="0"/>
              </a:rPr>
            </a:br>
            <a:endParaRPr lang="fa-IR" sz="1800" dirty="0"/>
          </a:p>
        </p:txBody>
      </p:sp>
    </p:spTree>
  </p:cSld>
  <p:clrMapOvr>
    <a:masterClrMapping/>
  </p:clrMapOvr>
  <p:transition>
    <p:comb/>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flipV="1">
            <a:off x="0" y="6429396"/>
            <a:ext cx="9144000" cy="285752"/>
          </a:xfrm>
          <a:prstGeom prst="rect">
            <a:avLst/>
          </a:prstGeom>
          <a:ln>
            <a:noFill/>
          </a:ln>
          <a:effectLst>
            <a:glow rad="228600">
              <a:schemeClr val="accent6">
                <a:satMod val="175000"/>
                <a:alpha val="40000"/>
              </a:schemeClr>
            </a:glow>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relaxedInset"/>
          </a:sp3d>
        </p:spPr>
        <p:style>
          <a:lnRef idx="0">
            <a:scrgbClr r="0" g="0" b="0"/>
          </a:lnRef>
          <a:fillRef idx="1">
            <a:schemeClr val="accent5">
              <a:shade val="90000"/>
              <a:hueOff val="0"/>
              <a:satOff val="0"/>
              <a:lumOff val="0"/>
              <a:alphaOff val="0"/>
            </a:schemeClr>
          </a:fillRef>
          <a:effectRef idx="1">
            <a:scrgbClr r="0" g="0" b="0"/>
          </a:effectRef>
          <a:fontRef idx="minor">
            <a:schemeClr val="lt1">
              <a:hueOff val="0"/>
              <a:satOff val="0"/>
              <a:lumOff val="0"/>
              <a:alphaOff val="0"/>
            </a:schemeClr>
          </a:fontRef>
        </p:style>
      </p:sp>
      <p:sp>
        <p:nvSpPr>
          <p:cNvPr id="51" name="Down Arrow Callout 50"/>
          <p:cNvSpPr/>
          <p:nvPr/>
        </p:nvSpPr>
        <p:spPr>
          <a:xfrm>
            <a:off x="2500298" y="0"/>
            <a:ext cx="4572032" cy="1285860"/>
          </a:xfrm>
          <a:prstGeom prst="downArrowCallout">
            <a:avLst/>
          </a:prstGeom>
          <a:ln>
            <a:noFill/>
          </a:ln>
          <a:effectLst>
            <a:glow rad="228600">
              <a:schemeClr val="accent5">
                <a:satMod val="175000"/>
                <a:alpha val="40000"/>
              </a:schemeClr>
            </a:glow>
            <a:outerShdw blurRad="44450" dist="27940" dir="5400000" algn="ctr">
              <a:srgbClr val="000000">
                <a:alpha val="32000"/>
              </a:srgbClr>
            </a:outerShdw>
          </a:effectLst>
          <a:scene3d>
            <a:camera prst="perspectiveHeroicExtremeLeftFacing"/>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lvl="0" algn="ctr" rtl="0" eaLnBrk="0" fontAlgn="base" hangingPunct="0">
              <a:spcBef>
                <a:spcPct val="0"/>
              </a:spcBef>
              <a:spcAft>
                <a:spcPct val="0"/>
              </a:spcAft>
            </a:pPr>
            <a:r>
              <a:rPr lang="fa-IR"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a typeface="Times New Roman" pitchFamily="18" charset="0"/>
                <a:cs typeface="Times New Roman" pitchFamily="18" charset="0"/>
              </a:rPr>
              <a:t>تقسيم شغلي در فرانت آفيس </a:t>
            </a:r>
            <a:endPar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57" name="Diagram 56"/>
          <p:cNvGraphicFramePr/>
          <p:nvPr/>
        </p:nvGraphicFramePr>
        <p:xfrm>
          <a:off x="428596" y="1500174"/>
          <a:ext cx="8286808" cy="1500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1" name="Diagram 60"/>
          <p:cNvGraphicFramePr/>
          <p:nvPr/>
        </p:nvGraphicFramePr>
        <p:xfrm>
          <a:off x="428596" y="3071810"/>
          <a:ext cx="8358246" cy="32861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over dir="l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14282" y="642918"/>
          <a:ext cx="8715436"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474"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own Arrow Callout 6"/>
          <p:cNvSpPr/>
          <p:nvPr/>
        </p:nvSpPr>
        <p:spPr>
          <a:xfrm>
            <a:off x="2500298" y="0"/>
            <a:ext cx="4572032" cy="714356"/>
          </a:xfrm>
          <a:prstGeom prst="downArrowCallout">
            <a:avLst/>
          </a:prstGeom>
          <a:solidFill>
            <a:schemeClr val="accent2">
              <a:lumMod val="60000"/>
              <a:lumOff val="40000"/>
            </a:schemeClr>
          </a:solidFill>
          <a:ln>
            <a:noFill/>
          </a:ln>
          <a:effectLst>
            <a:glow rad="1397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1" anchor="ctr"/>
          <a:lstStyle/>
          <a:p>
            <a:pPr lvl="0" algn="ctr" fontAlgn="base">
              <a:spcBef>
                <a:spcPct val="0"/>
              </a:spcBef>
              <a:spcAft>
                <a:spcPct val="0"/>
              </a:spcAft>
            </a:pPr>
            <a:r>
              <a:rPr lang="fa-IR" sz="2000" b="1" dirty="0" smtClean="0">
                <a:solidFill>
                  <a:schemeClr val="tx1"/>
                </a:solidFill>
                <a:latin typeface="Cambria" pitchFamily="18" charset="0"/>
                <a:ea typeface="Times New Roman" pitchFamily="18" charset="0"/>
                <a:cs typeface="Times New Roman" pitchFamily="18" charset="0"/>
              </a:rPr>
              <a:t>قوانين كارمنداني كه در فرانت آفيس كار مي كنند .</a:t>
            </a:r>
            <a:endParaRPr lang="fa-IR" sz="2000" dirty="0" smtClean="0">
              <a:solidFill>
                <a:schemeClr val="tx1"/>
              </a:solidFill>
              <a:latin typeface="Arial" pitchFamily="34" charset="0"/>
              <a:cs typeface="Arial" pitchFamily="34" charset="0"/>
            </a:endParaRPr>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472518" cy="6583362"/>
          </a:xfr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pPr algn="r"/>
            <a:r>
              <a:rPr lang="en-BZ" sz="2800" dirty="0"/>
              <a:t> </a:t>
            </a:r>
            <a:r>
              <a:rPr lang="en-US" sz="2800" dirty="0"/>
              <a:t/>
            </a:r>
            <a:br>
              <a:rPr lang="en-US" sz="2800" dirty="0"/>
            </a:br>
            <a:r>
              <a:rPr lang="fa-IR" sz="2800" b="1" dirty="0"/>
              <a:t>2) بخش غذا و نوشابه </a:t>
            </a:r>
            <a:r>
              <a:rPr lang="en-BZ" sz="2800" b="1" dirty="0"/>
              <a:t>:</a:t>
            </a:r>
            <a:r>
              <a:rPr lang="en-US" sz="2800" dirty="0"/>
              <a:t/>
            </a:r>
            <a:br>
              <a:rPr lang="en-US" sz="2800" dirty="0"/>
            </a:br>
            <a:r>
              <a:rPr lang="en-BZ" sz="2800" b="1" dirty="0">
                <a:solidFill>
                  <a:srgbClr val="FF0000"/>
                </a:solidFill>
              </a:rPr>
              <a:t>2) Food and Beverage (F&amp;B) Dept</a:t>
            </a:r>
            <a:r>
              <a:rPr lang="en-US" sz="2800" dirty="0"/>
              <a:t/>
            </a:r>
            <a:br>
              <a:rPr lang="en-US" sz="2800" dirty="0"/>
            </a:br>
            <a:r>
              <a:rPr lang="en-BZ" sz="2800" dirty="0"/>
              <a:t> </a:t>
            </a:r>
            <a:r>
              <a:rPr lang="en-US" sz="2800" dirty="0"/>
              <a:t/>
            </a:r>
            <a:br>
              <a:rPr lang="en-US" sz="2800" dirty="0"/>
            </a:br>
            <a:r>
              <a:rPr lang="en-BZ" sz="2800" dirty="0">
                <a:sym typeface="Wingdings"/>
              </a:rPr>
              <a:t></a:t>
            </a:r>
            <a:r>
              <a:rPr lang="fa-IR" sz="2800" dirty="0"/>
              <a:t>شامل بخشهاي عمده به شرح ذيل مي باشد :</a:t>
            </a:r>
            <a:r>
              <a:rPr lang="en-US" sz="2800" dirty="0"/>
              <a:t/>
            </a:r>
            <a:br>
              <a:rPr lang="en-US" sz="2800" dirty="0"/>
            </a:br>
            <a:r>
              <a:rPr lang="fa-IR" sz="2800" dirty="0"/>
              <a:t> </a:t>
            </a:r>
            <a:r>
              <a:rPr lang="en-US" sz="2800" dirty="0"/>
              <a:t/>
            </a:r>
            <a:br>
              <a:rPr lang="en-US" sz="2800" dirty="0"/>
            </a:br>
            <a:r>
              <a:rPr lang="fa-IR" sz="2800" dirty="0"/>
              <a:t>1- رستوران 2- آشپزخانه 3- سالنهاي تشريفات و برگزاري مراسم 4- بخش پذيرايي اتاقها و لابي </a:t>
            </a:r>
            <a:r>
              <a:rPr lang="en-US" sz="2800" dirty="0"/>
              <a:t/>
            </a:r>
            <a:br>
              <a:rPr lang="en-US" sz="2800" dirty="0"/>
            </a:br>
            <a:r>
              <a:rPr lang="fa-IR" sz="2800" dirty="0"/>
              <a:t> </a:t>
            </a:r>
            <a:r>
              <a:rPr lang="en-US" sz="2800" dirty="0"/>
              <a:t/>
            </a:r>
            <a:br>
              <a:rPr lang="en-US" sz="2800" dirty="0"/>
            </a:br>
            <a:r>
              <a:rPr lang="fa-IR" sz="2800" b="1" dirty="0">
                <a:solidFill>
                  <a:srgbClr val="FF0000"/>
                </a:solidFill>
              </a:rPr>
              <a:t>1-2 )-</a:t>
            </a:r>
            <a:r>
              <a:rPr lang="en-US" sz="2800" dirty="0"/>
              <a:t/>
            </a:r>
            <a:br>
              <a:rPr lang="en-US" sz="2800" dirty="0"/>
            </a:br>
            <a:r>
              <a:rPr lang="fa-IR" sz="2800" dirty="0"/>
              <a:t>آشپزخانه </a:t>
            </a:r>
            <a:r>
              <a:rPr lang="en-US" sz="2800" dirty="0"/>
              <a:t/>
            </a:r>
            <a:br>
              <a:rPr lang="en-US" sz="2800" dirty="0"/>
            </a:br>
            <a:r>
              <a:rPr lang="fa-IR" sz="2800" dirty="0"/>
              <a:t>قنادي </a:t>
            </a:r>
            <a:r>
              <a:rPr lang="en-US" sz="2800" dirty="0"/>
              <a:t/>
            </a:r>
            <a:br>
              <a:rPr lang="en-US" sz="2800" dirty="0"/>
            </a:br>
            <a:r>
              <a:rPr lang="fa-IR" sz="2800" dirty="0"/>
              <a:t>نانوايي</a:t>
            </a:r>
            <a:r>
              <a:rPr lang="en-US" sz="2800" dirty="0"/>
              <a:t/>
            </a:r>
            <a:br>
              <a:rPr lang="en-US" sz="2800" dirty="0"/>
            </a:br>
            <a:r>
              <a:rPr lang="fa-IR" sz="2800" dirty="0"/>
              <a:t>ظرفشويي / انبار ظرف</a:t>
            </a:r>
            <a:r>
              <a:rPr lang="en-US" sz="2800" dirty="0"/>
              <a:t/>
            </a:r>
            <a:br>
              <a:rPr lang="en-US" sz="2800" dirty="0"/>
            </a:br>
            <a:r>
              <a:rPr lang="fa-IR" sz="2800" dirty="0"/>
              <a:t>قصابي</a:t>
            </a:r>
            <a:r>
              <a:rPr lang="en-US" sz="2800" dirty="0"/>
              <a:t/>
            </a:r>
            <a:br>
              <a:rPr lang="en-US" sz="2800" dirty="0"/>
            </a:br>
            <a:r>
              <a:rPr lang="fa-IR" sz="2800" dirty="0"/>
              <a:t> </a:t>
            </a:r>
            <a:r>
              <a:rPr lang="en-US" sz="2800" dirty="0"/>
              <a:t/>
            </a:r>
            <a:br>
              <a:rPr lang="en-US" sz="2800" dirty="0"/>
            </a:br>
            <a:endParaRPr lang="fa-IR" sz="2800" dirty="0"/>
          </a:p>
        </p:txBody>
      </p:sp>
    </p:spTree>
  </p:cSld>
  <p:clrMapOvr>
    <a:masterClrMapping/>
  </p:clrMapOvr>
  <p:transition>
    <p:plu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500430" y="0"/>
            <a:ext cx="4572032" cy="1071546"/>
          </a:xfrm>
          <a:prstGeom prst="downArrowCallout">
            <a:avLst>
              <a:gd name="adj1" fmla="val 25000"/>
              <a:gd name="adj2" fmla="val 25000"/>
              <a:gd name="adj3" fmla="val 25000"/>
              <a:gd name="adj4" fmla="val 68348"/>
            </a:avLst>
          </a:prstGeom>
          <a:ln>
            <a:noFill/>
          </a:ln>
          <a:effectLst>
            <a:glow rad="228600">
              <a:schemeClr val="accent3">
                <a:satMod val="175000"/>
                <a:alpha val="40000"/>
              </a:schemeClr>
            </a:glow>
            <a:outerShdw blurRad="44450" dist="27940" dir="5400000" algn="ctr">
              <a:srgbClr val="000000">
                <a:alpha val="32000"/>
              </a:srgbClr>
            </a:outerShdw>
          </a:effectLst>
          <a:scene3d>
            <a:camera prst="isometricOffAxis2Left"/>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lvl="0" algn="ctr" fontAlgn="base">
              <a:spcBef>
                <a:spcPct val="0"/>
              </a:spcBef>
              <a:spcAft>
                <a:spcPct val="0"/>
              </a:spcAft>
            </a:pPr>
            <a:r>
              <a:rPr lang="fa-IR" sz="2000" b="1" dirty="0" smtClean="0">
                <a:solidFill>
                  <a:schemeClr val="tx1"/>
                </a:solidFill>
                <a:latin typeface="Cambria" pitchFamily="18" charset="0"/>
                <a:ea typeface="Times New Roman" pitchFamily="18" charset="0"/>
                <a:cs typeface="Times New Roman" pitchFamily="18" charset="0"/>
              </a:rPr>
              <a:t>شرايط احراز يك پست در قسمتهاي فرانت آفيس :</a:t>
            </a:r>
            <a:endParaRPr lang="fa-IR" sz="2000" dirty="0" smtClean="0">
              <a:solidFill>
                <a:schemeClr val="tx1"/>
              </a:solidFill>
              <a:latin typeface="Arial" pitchFamily="34" charset="0"/>
              <a:cs typeface="Arial" pitchFamily="34" charset="0"/>
            </a:endParaRPr>
          </a:p>
        </p:txBody>
      </p:sp>
      <p:sp>
        <p:nvSpPr>
          <p:cNvPr id="1075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Diagram 11"/>
          <p:cNvGraphicFramePr/>
          <p:nvPr/>
        </p:nvGraphicFramePr>
        <p:xfrm>
          <a:off x="285720" y="714357"/>
          <a:ext cx="857256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7158" y="285728"/>
          <a:ext cx="828680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dir="in"/>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a:xfrm>
            <a:off x="2714612" y="0"/>
            <a:ext cx="4286280" cy="1214422"/>
          </a:xfrm>
          <a:prstGeom prst="downArrowCallout">
            <a:avLst/>
          </a:prstGeom>
          <a:ln>
            <a:noFill/>
          </a:ln>
          <a:effectLst>
            <a:glow rad="228600">
              <a:schemeClr val="accent2">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b="1" dirty="0" smtClean="0"/>
              <a:t>ارتباطات از نقطه نظر پرسنل فرانت آفيس </a:t>
            </a:r>
            <a:endParaRPr lang="fa-IR" sz="2000" b="1" dirty="0"/>
          </a:p>
        </p:txBody>
      </p:sp>
      <p:sp>
        <p:nvSpPr>
          <p:cNvPr id="109569" name="Rectangle 1"/>
          <p:cNvSpPr>
            <a:spLocks noChangeArrowheads="1"/>
          </p:cNvSpPr>
          <p:nvPr/>
        </p:nvSpPr>
        <p:spPr bwMode="auto">
          <a:xfrm>
            <a:off x="0" y="1354216"/>
            <a:ext cx="9144000" cy="338554"/>
          </a:xfrm>
          <a:prstGeom prst="rect">
            <a:avLst/>
          </a:prstGeom>
          <a:ln>
            <a:noFill/>
            <a:headEnd/>
            <a:tailEnd/>
          </a:ln>
          <a:effectLst>
            <a:glow rad="101600">
              <a:schemeClr val="accent2">
                <a:satMod val="175000"/>
                <a:alpha val="40000"/>
              </a:schemeClr>
            </a:glow>
            <a:outerShdw blurRad="152400" dist="317500" dir="5400000" sx="90000" sy="-19000" rotWithShape="0">
              <a:prstClr val="black">
                <a:alpha val="15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از نظر ارتباطات كساني كه در اين قسمت كار مي كنند بيشترين ارتباطات را با ميهمان دارند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429256" y="1857364"/>
            <a:ext cx="3578223" cy="369332"/>
          </a:xfrm>
          <a:prstGeom prst="rect">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3">
            <a:schemeClr val="lt1"/>
          </a:lnRef>
          <a:fillRef idx="1">
            <a:schemeClr val="accent2"/>
          </a:fillRef>
          <a:effectRef idx="1">
            <a:schemeClr val="accent2"/>
          </a:effectRef>
          <a:fontRef idx="minor">
            <a:schemeClr val="lt1"/>
          </a:fontRef>
        </p:style>
        <p:txBody>
          <a:bodyPr wrap="none">
            <a:spAutoFit/>
          </a:bodyPr>
          <a:lstStyle/>
          <a:p>
            <a:r>
              <a:rPr lang="fa-IR" b="1" dirty="0" smtClean="0"/>
              <a:t>در سه مرحله كلي ما ارتباط برقرار مي كنيم :</a:t>
            </a:r>
            <a:endParaRPr lang="fa-IR" b="1" dirty="0"/>
          </a:p>
        </p:txBody>
      </p:sp>
      <p:graphicFrame>
        <p:nvGraphicFramePr>
          <p:cNvPr id="11" name="Diagram 10"/>
          <p:cNvGraphicFramePr/>
          <p:nvPr/>
        </p:nvGraphicFramePr>
        <p:xfrm>
          <a:off x="357158" y="2571744"/>
          <a:ext cx="8286808"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7158" y="642918"/>
          <a:ext cx="850112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857232"/>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6261</TotalTime>
  <Words>12937</Words>
  <Application>Microsoft Office PowerPoint</Application>
  <PresentationFormat>On-screen Show (4:3)</PresentationFormat>
  <Paragraphs>520</Paragraphs>
  <Slides>94</Slides>
  <Notes>3</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Arial</vt:lpstr>
      <vt:lpstr>Calibri</vt:lpstr>
      <vt:lpstr>Cambria</vt:lpstr>
      <vt:lpstr>Homa</vt:lpstr>
      <vt:lpstr>Iranic Nazanin</vt:lpstr>
      <vt:lpstr>Times New Roman</vt:lpstr>
      <vt:lpstr>Wingdings</vt:lpstr>
      <vt:lpstr>Office Theme</vt:lpstr>
      <vt:lpstr>PowerPoint Presentation</vt:lpstr>
      <vt:lpstr>بنام خدا </vt:lpstr>
      <vt:lpstr>PowerPoint Presentation</vt:lpstr>
      <vt:lpstr>PowerPoint Presentation</vt:lpstr>
      <vt:lpstr>اگر هتلي مدير اقامتي داشته باشد آنگاه :  اموراقامتي  </vt:lpstr>
      <vt:lpstr>PowerPoint Presentation</vt:lpstr>
      <vt:lpstr>بخش جلويي( عملياتي )F.H ( Front of House )   شامل : خانه داري – رزرواسيون – رستورانها – تشريفات – مراكز تفريحات سالم و ورزشي – واحد پذيرش – روابط عمومي و فروش.   بخش پشت بان( غيرعملياتي)B.H ( Back of House )    شامل : حسابداري – آشپزخانه – ( بخش آماده سازي غذا ) – قسمتي از لاندري – انبارها – مهندسي – انتظامات – ظرفشويي – تداركات – اموراداري – آموزش – حراست ( بخشي ) .    </vt:lpstr>
      <vt:lpstr>به لحاظ ساختاري و طبقه بندي سازماني در هتل هاي بزرگ " بخشهاي مديريتي" به شرح ذيل تقسيم مي شوند .   1- بخش خدمات اقامتي يا اتاق       1- Room Division Dept   شامل 6 قسمت عمده به شرح ذيل مي باشد :   الف- بخش فرانت آفيس ( پذيره )        Dept a)Front office                        ب – بخش خانه داري                                     Dept   b)House Keeping   پ – بخش لاندري ( لباسشويي)          c) laundry                              Dept      ج – بخش ارتباطات                        Dept               d)Communication   ( tel/fax/internet)  هـ- بخش خدمات منشيگري / ارتباط با مشتري e)Guest relationship  Dept   و – بخش امور مربوط به تور و تورگردانی       Dept    f)Tour and Trave   l     </vt:lpstr>
      <vt:lpstr>  2) بخش غذا و نوشابه : 2) Food and Beverage (F&amp;B) Dept   شامل بخشهاي عمده به شرح ذيل مي باشد :   1- رستوران 2- آشپزخانه 3- سالنهاي تشريفات و برگزاري مراسم 4- بخش پذيرايي اتاقها و لابي    1-2 )- آشپزخانه  قنادي  نانوايي ظرفشويي / انبار ظرف قصابي   </vt:lpstr>
      <vt:lpstr> 3- مدير داخلي : 3) Assistant Manager / or Duty Manager                      4- بخش اموراداري : 4) Administration Dept                                                     شامل بخش هاي : 1- آموزش  2- مديريت منابع انساني Human Resource Management  3- ترابري    4- درمانگاه ( كمك هاي اوليه / كلينيك )  5- رفاه كاركنان ( ورزشي و رفاهي) 6- كارگزيني  </vt:lpstr>
      <vt:lpstr>  5- امورمالي :                      5)Accounting / Finance Dept   شامل : الف – كليه گردش هاي مالي ( حسابداري ، امور مربوط به صندوق ، حسابرس شب ، حسابرسي )  ب – اعتبارات / دريافتها و پرداخت ها  پ – كنترل هزينه به ويژه ( Cost Control ) ج – خريد يا تداركات كه در برخي موارد مي تواند زير نظر مديركل يا مديرعامل هتل باشد    </vt:lpstr>
      <vt:lpstr>6- حفاظت و ايمني :6) Security &amp; Safety                              حفاظت فيزيكي هتل و ميهمانان / به ويژه طبقات / آسانسورها و تاسيسات و ... بخش ايمني ( دوربين مدار بسته ) و اطفـاء و اعلام حريق – انتظامــــــــات ( پاركينگ – محوطه و ... )   7-واحد فروش و بازاريابي :7)Sales and Marketing Dept    شامل : 1- تبليغات  2-بازاريابي و فروش      </vt:lpstr>
      <vt:lpstr>  8- واحد فني ومهندسي / ( واحد تعمير و نگهداري) :                                                8) Maintenace / Eng Dept   تاسيسات و نگهداري آن  فضاهاي سبز و محوطه ( باغباني )   9 -واحد يا بخش امور وزرشي و تفريحات سالم : 9) Health Club or Fitness Center                                             ( Recreation Center ) Dept                                                 10- واحد روابط عمومي  10)Public Relation Dept                                                             </vt:lpstr>
      <vt:lpstr>  سازمان پذيره ( F.O ) : Front Office Organization   1- يكي از مهمترين قسمت ها درهتل بخش يا سازمان پذيره مي باشد :   پذيره يا ( فرانت آفيس ) يكي از عمده ترين واحدهاي هتل است كه قبل از ورود ميهمان ، طي مدت اقامت و بعد از خروج وي در زمينه ارتباطات و چگونگي ارائه خدمات در خصوص فرآيند ورود و خروج ميهمان نقش دارد . اولين تماس به شرطي كه مرحله رزرو اتاق به نحو شايسته اي صورت گرفته باشد با پذيرشگر اين واحد است كه چگونگي برخورد يا ارتباط با ميهمان مي تواند شرايطي را فراهم سازد كه تجربه بيادماندني و اقامت خوشي را براي ميهمانان به ارمغان آورد واين احساس تعهد و وفاداري درميهمان ايجاد شود كه در فرصت بعدي نيز ميهمان آن هتل باشد و ميهمان ديگر را نيز هدايت يا توصيه نمايد ( حداكثر سه يا چهار نفر در صورت رضايت ميهمان از نوع خدمات ارائه شده مطلع مي شوند ) عواملي چون مفقود شدن يا ناديده گرفتن رزرو – روبرو شدن با اشغال اتاقي كه ميهمان از قبل رزرو نموده – وظيفه نشناسي پذيرشگر و به طور كلي " بي توجهي به ميهمان " از عوامل زيان باري است كه در عدم رضايت ميهمان تاثير فراواني دارد .   </vt:lpstr>
      <vt:lpstr>  از طرفي اين واحد با ساير واحدهاي هتل در ارتباط است و اين ناشي از جايگاه ويژه اي است كه درخصوص نحوه ارتباطات وحل مشكل ميهمان در اين بخش وجود دارد لذا ارتباط " صحيح با ميهمان " يك ضرورت اجتناب ناپذير براي كاركنان و مديريت آن واحد در جهت جلب رضايت ميهمان مي باشد .   2- نقطه مقابل ودر عين حال پشتيباني كننده بخش پذيره يا فرانت آفيس ، بخش پشتيباني كننده يا "بك آفيس" ،" Back Office " است كه با ميهمانان ارتباط ندارند ولي تسهيل كننده خواستهاي ميهمان و كاركنان ساير قسمتها است .      </vt:lpstr>
      <vt:lpstr>به طور كلي " 5 عامل " در طبقه بندي هتلها نقش دارند : طراحي / تاسيسات / تجهيزات / نيروي انساني و چگونگي سرويس دهي يا ارائه خدمات . سه عامل نخست مبناي فيزيكي و دو عامل مبناي انساني و رواني دارد . كه دو عامل اخير نقش عمده اي در بازار رقابتي صنعت هتلداري در جهان دارد واحد پذيره يا ( فرانت آفيس ) با نيروي ماهر و باتجربه نقش كليدي را دراين راستا باز مي كند كه به طور عمده شامل 5 قسمت " رزرواسيون " " پذيرش " " ارتباطات " " تلفن و كامپيوتر" " اطلاعات " و " صندوق اتاق " است كه در بخش هاي بعدي توضيح خواهيم داد .    3- در حقيقت قسمتي كه مسئوليت فروش اتاق ( درآمد زاترين بخش هتل در اكثر هتل ها ) را به عهده دارد و اتاق را رزرو ، ميهمان را پذيرش در طول مدت اقامت تا خروج وي و مراقبت مي نمايد پذيره يا ( فرانت آفيس ) گفته مي شود كه درهتل هاي كوچك به " پذيرش " معروف است .   4- پذيره يا فرانت آفيس مسئول " فروش اتاق " به ميهمان از طريق روشهاي معين رزرو و پذيرش مي باشد .  </vt:lpstr>
      <vt:lpstr>  - فروش یعنی  در اختيار گذاشتن اتاق به مشتري براي مدتي معين با قيمت يا نرخ مشخص روزانه همراه با عقد قرارداد موقت مي باشد ( با كارتی با نام  )Registration Card                                                5- انتخاب محل پذيره يا فرانت آفيس بسيار مهم است                                                                مي بايست سهل الوصول و داراي ظاهري شيك و زيبا و متناسب با طراحي محل            لابي و فضاي مناسبي براي امورپذيرشگري باشد ) .   6- بلندي ميز پذيرش بايد حدود 120 – 115 سانتي متر و از نوع دو طبقه باشد ( طبقه زيرين پهن تر و مجهز به قفسه هاي مخصوص و متعـــدد مي باشد ) . </vt:lpstr>
      <vt:lpstr>واحد پذيره يا فرانت آفيس اصطلاحا" به صورت 24 ساعته مشغول كاربوده وشامل بخش هاي ذيل مي باشد : Round the clock or non stop    </vt:lpstr>
      <vt:lpstr>PowerPoint Presentation</vt:lpstr>
      <vt:lpstr>                                  عمده عمليات  در قسمت پذيره يا فرانت آفيس    1-نحوه ذخيره و رزرو جا ( رزرواسيون(   2-چگونه يك اتاق را به ميهمان اختصاص دهند ( پذيرش ميهمان / ورود و خــــــــروج ) به عبارتي فــــــــــرآيند پذيرش تا خـــــروج ميهمان                   ( Guest Cycle )   3-چگونگي رفتار و برخورد با ميهمان ضمن خروج از هتل و تسويه حساب با صندوق ( خدمات صندوق / دريافت و پرداخت )    4-در اختيار قراردادن آمار و اطلاعات مربوط به درصد اشغال هتل به مديريت ( ثبت و استخراج اطلاعات مربوط به ميهمان – سابقه ميهمان)   5-نحوه چگونگي ارتباط با بخش هاي خانه داري و لاندري    6-معرفي تسهيلات جانبي به ميهمان ( فاكس ، اينترنت ، مركز تجاري و مراكز تفريحي و ورزشي و... )    7-فراهم نمودن امكان برقراري ارتباطات ( داخلي / خارجي ) جهت ميهمان          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مرحله اقامت : Accommodation fase :  </vt:lpstr>
      <vt:lpstr>PowerPoint Presentation</vt:lpstr>
      <vt:lpstr>PowerPoint Presentation</vt:lpstr>
      <vt:lpstr>بحث هاي مالي و حسابرسي و خدمات ارائه شده به ميهمان در مرحله چهارم چرخه ميهمان تكميل شوند  </vt:lpstr>
      <vt:lpstr>PowerPoint Presentation</vt:lpstr>
      <vt:lpstr>PowerPoint Presentation</vt:lpstr>
      <vt:lpstr>سيستم هاي دستي ثبت گزارش پذيره را بر اساس فرم هاي دست نويس انجام مي دهند . ممكن است هنوز بعضي از هتل هاي كوچك اين روش را براي رفع نيازهاي اطلاعاتي خود مناسب بيابند . اركان سيستم هاي دست نويس ساختار بسياري از روندهاي پذيره را تعيين كرده اند به گونه اي كه شيوه هاي رايج در سيستم هاي دستي را مي توان حتي در پيشرفته ترين سيستم هاي خودكار يافت . </vt:lpstr>
      <vt:lpstr>  الف- اقدامات قبل از ورود : مسئولان رزرواسيون درخواست ها را در كارت هاي اندكس يا كلاسوري وارد مي كنند . هتل هاي داراي سيستم دستي ، رزرواسيون براي شش ماه بعد را مي پذيرد                          ( كه " افق رزرواسيون " 6 ماهه گفته مي شود ) . پيش بيني هاي درصد اشغال ، فعاليت هاي قبل از پذيرش ، تائيد رزرواسيون در هتل هاي داراي سيستم دستي رايج نيست . ممكن است كه اطلاعات مربوط به رزرواسيون نيز در منحني يا نمودار تجميعي قرار داده شود تا تعداد اتاق هاي موجود در آينده مشخص شود و به مديران كمك نمايد تا دوره هايي را كه تقاضا براي اتاق كم يا زياد است . معين كنند . معمولا" تابلوي تراكمي به صورت ماتريسي تهيه مي شود كه سطر آن را روزها و ماه ها و ستون آن را تعداد اتاق هاي موجود تشكيل مي دهند . با رزرو يا اشغال اتاق ها ، خانه هاي ماتريس متناظر با تاريخ هاي اقامت و تعداد اتاقها رنگ مي شوند . اين مربع هاي رنگي نشان دهنده تراكم يا تعداد اتاق هاي رزرو شده هستند .  ب – اقدامات مربوط به ورود : از ميهمانان به هنگام ورود خواسته مي شود كه صفحه اي را در پذيره امضاء يا كارت پذيرش را پر كنند تعيين اتاق با استفــاده از روش دستي جايگـــزين كارت مي شود كه شامل " رك اتاق " و گاهي پرچم هاي رنگي نشان دهنده وضعيت هر اتاق در آن مكان است . رك اتاق مجموعه اي از بسته هاي فلزي كوچك است كه اطلاعات مربوط به وضعيت اتاق ميهمان را برحسب شماره اتاق نشان مي دهد . اغلب به هنگام ورود ميهمان در كارت پذيرش زمان ورود ثبت و احتمالا" براي نشان دادن پر بودن اتاق در رك اتاق قرار داده مي شود .  </vt:lpstr>
      <vt:lpstr>ج- اقدامات مربوط به اقامت : فيش هاي پذيرش در چند كپي ، كه ممكن است بخشي از كارت پذيرش باشند ، اين امكان را فراهم مي آورند كه نسخه هايي از اطلاعات شخصي ميهمان در ميان رك اتاق ، اپراتور مركز تلفن و كادر خدمات توزيع شود . اغلب كارت پذيرش اوليه به عنوان فوليو صورتحساب ميهمان نيز عمل مي كند . "مراكز درآمد " مستندات " رسيدهاي " هزينه اي را براي پذيره ارسال مي كنند تا در فوليوهاي ميهمان ثبت شود . مراكز درآمد گزارش فروشي نيز از همة قراردادهاي مطالبه شده را حفظ مي كند تا بتوان انتقال به حساب هاي ميهمان را به عنوان جريان عادي حسابرسي شبانه بررسي و تسهيل نمايد . هرچند ممكن است از ماشين هاي حســــاب براي تسهيل اين روند استفاده شود اما فعاليت هاي كنترل ميهمان از طريق يك روند دستي مي تواند به كاري تكراري ، خسته كننده وطاقت فرسا تبديل شود .  د – اقدامات مربوط به خروج ميهمان : ميهمان در زمان تسويه حساب ، حساب هاي خود را تسويه كرده و كليدهاي اتاق خود را عودت مي دهند و صندوقدار اين موضوع را به اطلاع بخش مربوطه مي رساند . كارت هاي پذيرش يا فيش هاي رك از اتاق خارج شده و علامت گذاري مي شوند تا نشانگر ترك ميهمان از هتل باشند . ممكن است كارت پذيرش يا فيش رك بعدا" در يك جعبه مقوايي بايگاني شود و به عنوان پرونده سابقه ميهمان هتل عمل كند در صورتي كه كارت پذيرش داراي مُهر ورودي باشد مي بايست به هنگام عزيمت مسافر نيز مهر خروجي ثبت شود . </vt:lpstr>
      <vt:lpstr>PowerPoint Presentation</vt:lpstr>
      <vt:lpstr>الف – اقدامات مربوط به پيش از ورود : ميهماناني كه مي خواهند اتاق رزرو كنند ممكن است با يك شبكه عمومي رزرواسيون يا با هتل مستقيما" تماس بگيرند وقتي ميزان رزرواسيون بيش از توانايي پذيره براي رسيدگي مناسب به آنها مي شود ، بسياري از هتل هاي بخش هاي رزرواسيون را ايجاد مي كنند . اقدامات پيش رزرواسيون شامل : تهيه كارت هاي رزرواسيون ، فوليوهاي ميهمان و فيش هاي اطلاعاتي مي باشد . معمولا" واگذاري اتاق ، همانند روش دستي ، بر اساس وضعيت رك اتاق ، انجام مي شود . هتل هاي داراي سيستم نيمه خودكار نيز ، همانند هتل هاي داراي روشهاي دستي تراكمي و انبوه رزرو مي گيرند .     ب- اقدامات مربوط به ورود ميهمان : وقتي ميهمان رزرو دار وارد هتل مي شوند ، آنها فقط اطلاعات از قبل ثبت شده مربوط به پذيرش را تائيد كرده و كارت مربوط به رزرواسيون را امضــا مي كنند . ميهمانان بدون رزرو معمولا" كارت رزرواسيون را در چند نسخــــه پر مي كنند .  نسخه هاي فوق بين رك اتاق ، اپراتور مركز تلفن و رك اطلاعات توزيع مي شوند . </vt:lpstr>
      <vt:lpstr>ج- اقدامات مربوط به اقامت : به كارگيري سيستم هاي نيمه خودكار ممكن است به ميـــــزان زيادي كار دفتري لازم براي رسم نمودار چرخة ميهمان هتل را كاهش ندهد . از رسيدها براي اطلاع پذيره از هزينه ها استفاده مي شود و درآمدي بر اســاس ثبت گــــزارش فروش آن را كنــترل مي نمايند . براي رسيدگي به بسياري از گزارش هايي كه قبلا" با دست تهيه شده اند دستگاه هاي ثبت پذيره و دستگاههاي مكانيكي ثبت نقدي به كار گرفته مي شوند . كاربرد اين تجهيزات پذيره امكان مي دهد تا به فعاليت هاي حسابداري مسافر با سرعت و دقت بيشتري رسيدگي كند . از روش " حسابرسي شبانه " بر اساس گزارش هاي ثبت شده براي كنترل مانده ها و ثبت صورتحسابها استفاده مي شود . د – اقدامات مربوط به خروج ميهمان : روند دقيق تر حسابرسي ، توسط يك سيستم نيمه خودكار ، خروج سريعتر و راحت تر ميهمان را ميسر مي سازد . مسولان پذيره با مغايرت هاي كمتر در صورتحساب ميهمان مواجه مي شوند و بهتر مي توانند صورتحساب هاي ميهمان را اصلاح نمايند. همچنين آنها مي توانند در مقايسه با سيستم دستي ، روي اطلاعات مربوط به وضعيت اتاق و نگهداري آن حساب نمايند . كارت هاي پذيرش را مي توان براي مراجعه بعدي جمع آوري و درپرونده سابقه ميهمان قرار داد . </vt:lpstr>
      <vt:lpstr>PowerPoint Presentation</vt:lpstr>
      <vt:lpstr>ج- اقدامات پيش از ورود مسافر : يك نرم افزار رزرواسيون به عنوان يك سيستم كامپيوتري داخلي مي تواند در شبكه مركزي رزرواسيون ها مداخله كند و بر طبق الگويي از پيش تعيين شده به طور خودكار اتاق ها را رزرو كند . همچنين نرم افزار رزرواسيون مي تواند به طور خــــودكار نامه هاي تائيديه را فراهم آورد و تقاضاي مربوط به پيش پرداخت هاي مسافر را تهيه كند و به كارهاي پيش رزرواسيون رسيدگي كند . مضافا" اينكه يك بسته نرم افزاري رزرواسيون همچنين مي تواند فهرست ميهمانان پيش بيني شده پيش بيني هاي درآمدي و اقامتي و گزارش هاي گوناگون اطلاعاتي را فراهم آورد . </vt:lpstr>
      <vt:lpstr>د- اقدامات مربوط به ورود مسافر : اطلاعات دريافت شده مربوط به ميهمان در طول روند رزرواسيون را مي توان به طور خودكار از گزارش رزرواسيون كامپيوتر به پذيره انتقال داد . در مورد ميهمانان بدون رزرو مسئول پذيره اطلاعات مربوط به ميهمان را دستي واردكامپيوتر نمـــــوده و مي تواند بعدا" كارت پذيرش كامپيوتري را براي تاييد و امضاء به ميهمان بدهد ، راه اندازي ترمينالهاي تائيدكارت اعتباري "                      متصل به كامپيوتر "                                                                                                                               به كادر پذيره امكان دريافت به موقع تائيديه كارت اعتباري را ميدهد . مي توان داده هاي ذخيره شده در پذيرش را به طور الكتريكي در كامپيوتر در صورت لزوم بازيابي كرد ، به اين ترتيب نيازي به ايجاد رك اتاق نيست . به همين ترتيب فوليوهاي الكترونيكي ميهمان از طريق حافظه كامپيوتر دست يافتني و قابــــل نگهداري مي باشند .  نوآوري جديدتر تكنولوژي ارائه تسهيلاتي است كه واگذاري اتاق و تسويه حساب را " به خود ميهمان " محول مي كند . در واقع اين تسهيلات از سال ها پيش وجود داشته اند اما يا خيلي گران بودند يا جذابيت چنداني براي مشتري نداشتند . اخيرا" اين وضعيت تغيير كرده است چون هزينه اين تكنولوژي به ميزان زيادي كاهش يافته است و ميهمانان رغبت بيشتري براي پذيرش تجهيزات خودياري در تشكيلات واگذاري دارند . ميهمان براي استفاده از يكي از اين تسهيلات كارت اعتباري را در دستگاه قرار مي دهد ، كه نوار مغناطيسي روي كارت اعتباري رامي خواند و به سيستم مركزي مديريت محل اطلاع مي دهد .   </vt:lpstr>
      <vt:lpstr>PowerPoint Presentation</vt:lpstr>
      <vt:lpstr>    ج- اقدامات مربوط به اقامت : به كمك يك سيستم تمام خودكار در پذيره ترمينال هاي كامپيوتري در سراسر پذيره جايگزين رك هاي دستي اتاق و دستگاههاي ثبت الكترومكانيكـــي مي شوند . وقتي مسافران در مراكز درآمدي درخواست هاي خود را ارائه مي دهند ، هزينه هاي انجام شده به صورت الكترونيكي به كامپيوتر پذيره منتقل مي شود . سپس اين هزينه ها به طور خودكار در فوليو الكترونيكي مناسب ميهمان ثبت مي شود . ثبت هاي فوري ، ثبت هاي همزمان مربوط به بخش ها و صورتحساب ميهمان و تراز هاي آزمايشي مستمر به حسابرس شب امـــكان مي دهد به جاي تمركز عمده روي تراز كردن صورتحساب ميهمان به روند حسابرسي بپردازد . د- اقدامات مربوط به خروج : يك فوليو الكترونيكي دقيق چاپ شده به ميهمان اطمينـــــان مي دهد كه صورتحساب جامع و صحيح است . باتوجه به روش تسويه حساب ، سيستم كامپيوتري مي تواند نوع مبادلات را در حساب هاي مربوطه ثبت گرديد . در مورد صورتحسابي كه ميهمان ملزم به اعلام آن است سيستم مي تواند صورتحسابي را براي ارائه به ميهمان تهيه كند . وقتي حساب ميهمان تسويه شد و روند ثبت ها كامل شدند ، از اطلاعات مربوط به خروج ميهمان براي تهيه گزارش سابقه ميهمان استفاده مي شود . دواير خدماتي خارج از ساختماني مي توانند به فعاليتهاي هتل كمك كنند تا از بعضي از مزاياي فرآيند خودكار سازي بدون نياز به حمايت از يك سيستم كامپيوتري داخلي برخوردار شوند . يك دايره خدماتي ، هتل را وادار مي كند تا دفاتـــري شامل داده هايي براي پردازش فراهم آورد . حسابداري حقوق و دستمزد يكي از كاربردهاي رايج است . گزارش هاي ساعت كاري كاركنان به دايره خدماتي فرستاده مي شود تا به چك ها و گزارش هاي حقوق و دستمزد براي مديريت تبديل شوند . اما دواير خدماتي كه عمدتا" به فعاليت هاي " دفتر پشتيباني كننده "مي پردازند ، گزينه عملي براي فعاليت هاي پذيره نيستند .   </vt:lpstr>
      <vt:lpstr>PowerPoint Presentation</vt:lpstr>
      <vt:lpstr>PowerPoint Presentation</vt:lpstr>
      <vt:lpstr>PowerPoint Presentation</vt:lpstr>
      <vt:lpstr>مرحله اقامت : Accommodation fase :  </vt:lpstr>
      <vt:lpstr>PowerPoint Presentation</vt:lpstr>
      <vt:lpstr>PowerPoint Presentation</vt:lpstr>
      <vt:lpstr>PowerPoint Presentation</vt:lpstr>
      <vt:lpstr>PowerPoint Presentation</vt:lpstr>
      <vt:lpstr>PowerPoint Presentation</vt:lpstr>
      <vt:lpstr>زير مجموعه پذيره فرانت آفيس ، دريافت كننده و توزيع كننده رزرو اتاق است كه داده هاي خود را از طريق نامه ، فاكس          ( E-MAIL ) تلفن ، ملاقات حضوري با ميهمان يا نماينده وي ، دعوت كننده ، رزرو كننده ، اعزام كننده كسب مي نمايد . رزرو گيرنده پس از آگاهي از چگونگي رزرو اطلاعات دريافتي را وارد كامپيوتر يا دفتر رزرو نموده و پس از تكميل وتائيد داده ها جزئيات آن را به كارمند پذيرش جهت درج اطلاعات ورود و خروج ميهمان به نام پذيرشگر Receptionist مي دهد .  </vt:lpstr>
      <vt:lpstr>PowerPoint Presentation</vt:lpstr>
      <vt:lpstr>PowerPoint Presentation</vt:lpstr>
      <vt:lpstr> در سيستم مكانيزه اين روش با اطلاعات جامع تري نشان داده مي شود مانند "ليست ميهمانان مقيم به تفكيك اتاق " ، نام و شركت درخواست كننده ، مدت اقامت ، تاريخ ورود و خروج ميهمان ، ليست ميهمانان مقيم بر اساس مليت وغيره .  در آماده سازي اطلاعات براي پذيرشگر بايستي دقت شود كه به سابقــه ميهمـــــــان ( Guest History  ) و ميهمانان تكـــــراري ( Repeating guest ) مراجعه و الويت هاي آنان مدنظر قرار گيرد . به طور مثال بررسي شود كه ميهمان چند باراز هتل استفاده نموده است ؟ ذائقه او چيست ؟ و معمولا" چه نوع غذاهـــايي را انتخاب مي كند ؟ لذا به محض ورود ميهمان پذيرشگر مي بايست بررسي نمايد كه ميهمان كيست؟ چه مي خواهد و چه نوع خدماتي را خواستار است و انتظار دارد. البته اين امر ثابت نيست چون ذائقه و سليقه ميهمان يكسان نيست و به مرور زمان نيز تغيير مي يابد ولي به هر حال پايه اي جهت جلب رضايت ميهمان و اعتباردهي به وي محسوب ميگردد كه موجب مراجعات مكرر ميهمان خواهد گرديد .   </vt:lpstr>
      <vt:lpstr>PowerPoint Presentation</vt:lpstr>
      <vt:lpstr>PowerPoint Presentation</vt:lpstr>
      <vt:lpstr>PowerPoint Presentation</vt:lpstr>
      <vt:lpstr>PowerPoint Presentation</vt:lpstr>
      <vt:lpstr>PowerPoint Presentation</vt:lpstr>
      <vt:lpstr>PowerPoint Presentation</vt:lpstr>
      <vt:lpstr> در سيستم دستي " مخفف " همه نامهاي همزمان سمينار و اتاق در اسليپ رزرو ( Reservation Slip ) ثبت مي شود " نرخ اتاق " ، " تعداد نفرات "، شماره اتاق ، تاريخ ورود و خروج ، اعزام كننده ميهمان ( مي تواند فرد يا سازمان باشد ) همچنين براي شناسايي سازمانها و افراد برگه هاي رنگي به قطع 4 * 11 سانتي متر تهيه و در اسليپ ( Slip ) قرار داده مي شود .  مثلا"  " رنگ آبي " براي آژانسهاي گردشگري ، "رنگ قرمز "براي افـــراد مهم ( در سيستم مكانيزه چه وضعيت اتاق و چه موقعيت شغلي سازمان و افراد بر پايه رنگهاي گوناگون تعريف مي شود )و " رنگ قهوه اي " براي اتاق بسته شده ( Blocked ) و " رنگ سفيد " براي اتاق خالي . برگه ذخيره در دو نسخه تهيه مي شود كه اصل آن درتابلو Res.Rack و كپي آن به " مكاتبات ذخيره اتاق " الصاق مي شود ودر بايگاني ( پوشه هاي مخصوص ) به ترتيب نرخ قرار مي گيرد . بر اساس " تاريخ ورود و هر روز را به ترتيب " حروف الفبا و نام خانوادگي در Rack قرار مي دهيم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پذیرش : Reception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هتل هاي 5 ستاره به اين نيروها اهميت ويژه اي مي دهند .  چونكه اولين برخورد ميهمان پس از فرودگاه بندر يا ايستگاه راه آهن و اتوبوس با انان است . نوع لباس – طرز پوشيدن – سن – ادب و نزاكت و تمايل به خدمت دهي از امتيازات ويژه پرسنل اين بخش است . با وجود اين ممكن است هتلهاي توريستي يا هتلهاي اقتصادي چنين سرويس را در خدمت ميهمانان قرار ندهند . در برخي از هتلها آسانسور چي ها و پارك من ها نيز زيرمجموعه " اطلاعات فرانت آفيس " هستند . با پيشرفت فن آوري مي توان كليه اطلاعات ضروري را از طريق كامپيوتر تبادل كرد در دهه اخير جهت رضايت بيشتر ميهمانان توزيع اطلاعات و تسهيلات جاني به قسمتهاي گوناگون واگذار شده است .  بعضي از هتلها تسهيلات را در اختيار Concierge قرار مي دهند در تعدادي ديگر در اختيار Business Center يا Secretarial Service و يا در Guest Relation گذاشته مي شود ولي به هر حال آنچه مهم است جلب رضايت ميهمان است در هتلهاي بزرگ Concierge به تنهايي نمي تواند پاسخگوي نيازهاي ميهمان باشد .  به همين خاطر حجم كار Secretarial Service  افزايش يافته است به موازات پيشرفت فن آوري و به ويژه مكانيزه كردن درب اتاقها عملا" پرسنل اطلاعات نقشي در دريافت و تحويل كليد ندارد چونكه ميهمان مي تواند كليد كارتي يكبار مصرف اتاق خود را پس از ( Check –out ) به يادگاري ببرد و ديگر نيازي نيست به قسمت اطلاعات تحويل دهد . براي قسمت اطلاعات انباري با نام Baggage Room در نظـــــر گرفته مي شود كه به طور موقت ميهمانان مقيم هتل بتوانند بدون پرداخت وجهي مسائل سنگين خود را در آن جاي دهند به همين منظور برگ تحويل چمدان Baggage tag با نيمه پر فراژ شد تهيه مي شود كه به هنگام تحويل يك نيمه كارت تكميل شده نزد ميهمان مي ماند و نيمه ديگر در قسمت اطلاعات مي ماند . بر روي آن معمولا” نام و نام خانوادگي " ، " شماره اتاق " ، " تاريخ تحويل " ، شماره كارت ، " آرم هتل " ، تحويل دهنده " ، و تحويل گيرنده " درج مي شود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Shiraian-PC</cp:lastModifiedBy>
  <cp:revision>478</cp:revision>
  <dcterms:created xsi:type="dcterms:W3CDTF">2014-06-11T19:19:44Z</dcterms:created>
  <dcterms:modified xsi:type="dcterms:W3CDTF">2017-10-13T07:00:21Z</dcterms:modified>
</cp:coreProperties>
</file>